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29.xml" ContentType="application/vnd.openxmlformats-officedocument.presentationml.notesSlide+xml"/>
  <Override PartName="/ppt/notesSlides/notesSlide30.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61" r:id="rId8"/>
    <p:sldMasterId id="2147483749" r:id="rId9"/>
    <p:sldMasterId id="2147483762" r:id="rId10"/>
    <p:sldMasterId id="2147483775" r:id="rId11"/>
    <p:sldMasterId id="2147483788" r:id="rId12"/>
    <p:sldMasterId id="2147483801" r:id="rId13"/>
    <p:sldMasterId id="2147483814" r:id="rId14"/>
    <p:sldMasterId id="2147483827" r:id="rId15"/>
    <p:sldMasterId id="2147483840" r:id="rId16"/>
    <p:sldMasterId id="2147483853" r:id="rId17"/>
    <p:sldMasterId id="2147483866" r:id="rId18"/>
    <p:sldMasterId id="2147483879" r:id="rId19"/>
    <p:sldMasterId id="2147483892" r:id="rId20"/>
    <p:sldMasterId id="2147483905" r:id="rId21"/>
    <p:sldMasterId id="2147483918" r:id="rId22"/>
  </p:sldMasterIdLst>
  <p:notesMasterIdLst>
    <p:notesMasterId r:id="rId75"/>
  </p:notesMasterIdLst>
  <p:sldIdLst>
    <p:sldId id="387" r:id="rId23"/>
    <p:sldId id="328" r:id="rId24"/>
    <p:sldId id="330" r:id="rId25"/>
    <p:sldId id="390" r:id="rId26"/>
    <p:sldId id="388" r:id="rId27"/>
    <p:sldId id="333" r:id="rId28"/>
    <p:sldId id="332" r:id="rId29"/>
    <p:sldId id="389" r:id="rId30"/>
    <p:sldId id="334" r:id="rId31"/>
    <p:sldId id="335" r:id="rId32"/>
    <p:sldId id="336" r:id="rId33"/>
    <p:sldId id="337" r:id="rId34"/>
    <p:sldId id="338" r:id="rId35"/>
    <p:sldId id="339" r:id="rId36"/>
    <p:sldId id="340" r:id="rId37"/>
    <p:sldId id="341" r:id="rId38"/>
    <p:sldId id="342" r:id="rId39"/>
    <p:sldId id="391" r:id="rId40"/>
    <p:sldId id="392" r:id="rId41"/>
    <p:sldId id="393" r:id="rId42"/>
    <p:sldId id="394" r:id="rId43"/>
    <p:sldId id="345" r:id="rId44"/>
    <p:sldId id="395" r:id="rId45"/>
    <p:sldId id="396" r:id="rId46"/>
    <p:sldId id="344" r:id="rId47"/>
    <p:sldId id="347" r:id="rId48"/>
    <p:sldId id="397" r:id="rId49"/>
    <p:sldId id="398" r:id="rId50"/>
    <p:sldId id="351" r:id="rId51"/>
    <p:sldId id="399" r:id="rId52"/>
    <p:sldId id="358" r:id="rId53"/>
    <p:sldId id="360" r:id="rId54"/>
    <p:sldId id="400" r:id="rId55"/>
    <p:sldId id="401" r:id="rId56"/>
    <p:sldId id="361" r:id="rId57"/>
    <p:sldId id="362" r:id="rId58"/>
    <p:sldId id="363" r:id="rId59"/>
    <p:sldId id="364" r:id="rId60"/>
    <p:sldId id="365" r:id="rId61"/>
    <p:sldId id="366" r:id="rId62"/>
    <p:sldId id="402" r:id="rId63"/>
    <p:sldId id="403" r:id="rId64"/>
    <p:sldId id="367" r:id="rId65"/>
    <p:sldId id="407" r:id="rId66"/>
    <p:sldId id="408" r:id="rId67"/>
    <p:sldId id="409" r:id="rId68"/>
    <p:sldId id="410" r:id="rId69"/>
    <p:sldId id="411" r:id="rId70"/>
    <p:sldId id="368" r:id="rId71"/>
    <p:sldId id="370" r:id="rId72"/>
    <p:sldId id="371" r:id="rId73"/>
    <p:sldId id="372" r:id="rId74"/>
  </p:sldIdLst>
  <p:sldSz cx="9144000" cy="6858000" type="screen4x3"/>
  <p:notesSz cx="6858000" cy="9144000"/>
  <p:defaultTextStyle>
    <a:defPPr>
      <a:defRPr lang="en-US"/>
    </a:defPPr>
    <a:lvl1pPr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5pPr>
    <a:lvl6pPr marL="2286000" algn="l" defTabSz="914400" rtl="0" eaLnBrk="1" latinLnBrk="0" hangingPunct="1">
      <a:defRPr sz="2400" kern="1200" baseline="30000">
        <a:solidFill>
          <a:schemeClr val="tx1"/>
        </a:solidFill>
        <a:latin typeface="Times" panose="02020603050405020304" pitchFamily="18" charset="0"/>
        <a:ea typeface="+mn-ea"/>
        <a:cs typeface="+mn-cs"/>
      </a:defRPr>
    </a:lvl6pPr>
    <a:lvl7pPr marL="2743200" algn="l" defTabSz="914400" rtl="0" eaLnBrk="1" latinLnBrk="0" hangingPunct="1">
      <a:defRPr sz="2400" kern="1200" baseline="30000">
        <a:solidFill>
          <a:schemeClr val="tx1"/>
        </a:solidFill>
        <a:latin typeface="Times" panose="02020603050405020304" pitchFamily="18" charset="0"/>
        <a:ea typeface="+mn-ea"/>
        <a:cs typeface="+mn-cs"/>
      </a:defRPr>
    </a:lvl7pPr>
    <a:lvl8pPr marL="3200400" algn="l" defTabSz="914400" rtl="0" eaLnBrk="1" latinLnBrk="0" hangingPunct="1">
      <a:defRPr sz="2400" kern="1200" baseline="30000">
        <a:solidFill>
          <a:schemeClr val="tx1"/>
        </a:solidFill>
        <a:latin typeface="Times" panose="02020603050405020304" pitchFamily="18" charset="0"/>
        <a:ea typeface="+mn-ea"/>
        <a:cs typeface="+mn-cs"/>
      </a:defRPr>
    </a:lvl8pPr>
    <a:lvl9pPr marL="3657600" algn="l" defTabSz="914400" rtl="0" eaLnBrk="1" latinLnBrk="0" hangingPunct="1">
      <a:defRPr sz="2400" kern="1200" baseline="300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1104">
          <p15:clr>
            <a:srgbClr val="A4A3A4"/>
          </p15:clr>
        </p15:guide>
        <p15:guide id="3" pos="288">
          <p15:clr>
            <a:srgbClr val="A4A3A4"/>
          </p15:clr>
        </p15:guide>
        <p15:guide id="4" pos="1152">
          <p15:clr>
            <a:srgbClr val="A4A3A4"/>
          </p15:clr>
        </p15:guide>
        <p15:guide id="5"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C1"/>
    <a:srgbClr val="526FDE"/>
    <a:srgbClr val="7C2878"/>
    <a:srgbClr val="8D007F"/>
    <a:srgbClr val="D6000E"/>
    <a:srgbClr val="FF0000"/>
    <a:srgbClr val="0000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2895" autoAdjust="0"/>
  </p:normalViewPr>
  <p:slideViewPr>
    <p:cSldViewPr>
      <p:cViewPr varScale="1">
        <p:scale>
          <a:sx n="84" d="100"/>
          <a:sy n="84" d="100"/>
        </p:scale>
        <p:origin x="1728" y="96"/>
      </p:cViewPr>
      <p:guideLst>
        <p:guide orient="horz" pos="720"/>
        <p:guide orient="horz" pos="1104"/>
        <p:guide pos="288"/>
        <p:guide pos="1152"/>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aseline="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0"/>
            </a:lvl1pPr>
          </a:lstStyle>
          <a:p>
            <a:pPr>
              <a:defRPr/>
            </a:pPr>
            <a:endParaRPr lang="en-US"/>
          </a:p>
        </p:txBody>
      </p:sp>
      <p:sp>
        <p:nvSpPr>
          <p:cNvPr id="2375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aseline="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aseline="0"/>
            </a:lvl1pPr>
          </a:lstStyle>
          <a:p>
            <a:fld id="{7578C98F-ACD5-48CD-BC94-C0B3720649C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551731CD-038C-46B6-8805-0AA08D8774D4}" type="slidenum">
              <a:rPr lang="en-US" altLang="en-US" sz="1200" baseline="0"/>
              <a:pPr/>
              <a:t>1</a:t>
            </a:fld>
            <a:endParaRPr lang="en-US" altLang="en-US" sz="1200" baseline="0"/>
          </a:p>
        </p:txBody>
      </p:sp>
      <p:sp>
        <p:nvSpPr>
          <p:cNvPr id="238595" name="Rectangle 2"/>
          <p:cNvSpPr>
            <a:spLocks noRo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DA75879C-7675-43A9-AE20-05B55A0333EA}" type="slidenum">
              <a:rPr lang="en-US" altLang="en-US" sz="1200" baseline="0"/>
              <a:pPr/>
              <a:t>13</a:t>
            </a:fld>
            <a:endParaRPr lang="en-US" altLang="en-US" sz="1200" baseline="0"/>
          </a:p>
        </p:txBody>
      </p:sp>
      <p:sp>
        <p:nvSpPr>
          <p:cNvPr id="247811" name="Rectangle 2"/>
          <p:cNvSpPr>
            <a:spLocks noRo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18500BD-009C-40C1-8129-90BE2ED8F163}" type="slidenum">
              <a:rPr lang="en-US" altLang="en-US" sz="1200" baseline="0"/>
              <a:pPr/>
              <a:t>14</a:t>
            </a:fld>
            <a:endParaRPr lang="en-US" altLang="en-US" sz="1200" baseline="0"/>
          </a:p>
        </p:txBody>
      </p:sp>
      <p:sp>
        <p:nvSpPr>
          <p:cNvPr id="248835" name="Rectangle 2"/>
          <p:cNvSpPr>
            <a:spLocks noRot="1" noChangeArrowheads="1" noTextEdit="1"/>
          </p:cNvSpPr>
          <p:nvPr>
            <p:ph type="sldImg"/>
          </p:nvPr>
        </p:nvSpPr>
        <p:spPr>
          <a:ln/>
        </p:spPr>
      </p:sp>
      <p:sp>
        <p:nvSpPr>
          <p:cNvPr id="2488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A9637CC-B880-404B-8D8F-EE8107805C4A}" type="slidenum">
              <a:rPr lang="en-US" altLang="en-US" sz="1200" baseline="0"/>
              <a:pPr/>
              <a:t>15</a:t>
            </a:fld>
            <a:endParaRPr lang="en-US" altLang="en-US" sz="1200" baseline="0"/>
          </a:p>
        </p:txBody>
      </p:sp>
      <p:sp>
        <p:nvSpPr>
          <p:cNvPr id="249859" name="Rectangle 2"/>
          <p:cNvSpPr>
            <a:spLocks noRot="1" noChangeArrowheads="1" noTextEdit="1"/>
          </p:cNvSpPr>
          <p:nvPr>
            <p:ph type="sldImg"/>
          </p:nvPr>
        </p:nvSpPr>
        <p:spPr>
          <a:ln/>
        </p:spPr>
      </p:sp>
      <p:sp>
        <p:nvSpPr>
          <p:cNvPr id="2498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70E7398-02E6-48F0-A65E-C8B94289FAE9}" type="slidenum">
              <a:rPr lang="en-US" altLang="en-US" sz="1200" baseline="0"/>
              <a:pPr/>
              <a:t>16</a:t>
            </a:fld>
            <a:endParaRPr lang="en-US" altLang="en-US" sz="1200" baseline="0"/>
          </a:p>
        </p:txBody>
      </p:sp>
      <p:sp>
        <p:nvSpPr>
          <p:cNvPr id="250883" name="Rectangle 2"/>
          <p:cNvSpPr>
            <a:spLocks noRot="1" noChangeArrowheads="1" noTextEdit="1"/>
          </p:cNvSpPr>
          <p:nvPr>
            <p:ph type="sldImg"/>
          </p:nvPr>
        </p:nvSpPr>
        <p:spPr>
          <a:ln/>
        </p:spPr>
      </p:sp>
      <p:sp>
        <p:nvSpPr>
          <p:cNvPr id="2508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D7E3B9AB-B7B7-4099-B8D5-DCD95A179710}" type="slidenum">
              <a:rPr lang="en-US" altLang="en-US" sz="1200" baseline="0"/>
              <a:pPr/>
              <a:t>17</a:t>
            </a:fld>
            <a:endParaRPr lang="en-US" altLang="en-US" sz="1200" baseline="0"/>
          </a:p>
        </p:txBody>
      </p:sp>
      <p:sp>
        <p:nvSpPr>
          <p:cNvPr id="251907" name="Rectangle 2"/>
          <p:cNvSpPr>
            <a:spLocks noRo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FDAD4AC-EBB1-40D6-AA3C-863A08C1D136}" type="slidenum">
              <a:rPr lang="en-US" altLang="en-US" sz="1200" baseline="0"/>
              <a:pPr/>
              <a:t>22</a:t>
            </a:fld>
            <a:endParaRPr lang="en-US" altLang="en-US" sz="1200" baseline="0"/>
          </a:p>
        </p:txBody>
      </p:sp>
      <p:sp>
        <p:nvSpPr>
          <p:cNvPr id="252931" name="Rectangle 2"/>
          <p:cNvSpPr>
            <a:spLocks noRot="1" noChangeArrowheads="1" noTextEdit="1"/>
          </p:cNvSpPr>
          <p:nvPr>
            <p:ph type="sldImg"/>
          </p:nvPr>
        </p:nvSpPr>
        <p:spPr>
          <a:ln/>
        </p:spPr>
      </p:sp>
      <p:sp>
        <p:nvSpPr>
          <p:cNvPr id="2529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709614B-1334-4636-821F-50C514FDC7C8}" type="slidenum">
              <a:rPr lang="en-US" altLang="en-US" sz="1200" baseline="0"/>
              <a:pPr/>
              <a:t>25</a:t>
            </a:fld>
            <a:endParaRPr lang="en-US" altLang="en-US" sz="1200" baseline="0"/>
          </a:p>
        </p:txBody>
      </p:sp>
      <p:sp>
        <p:nvSpPr>
          <p:cNvPr id="253955" name="Rectangle 2"/>
          <p:cNvSpPr>
            <a:spLocks noRot="1" noChangeArrowheads="1" noTextEdit="1"/>
          </p:cNvSpPr>
          <p:nvPr>
            <p:ph type="sldImg"/>
          </p:nvPr>
        </p:nvSpPr>
        <p:spPr>
          <a:ln/>
        </p:spPr>
      </p:sp>
      <p:sp>
        <p:nvSpPr>
          <p:cNvPr id="2539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9868547-C4B1-4DA9-A764-F564790E70B6}" type="slidenum">
              <a:rPr lang="en-US" altLang="en-US" sz="1200" baseline="0"/>
              <a:pPr/>
              <a:t>26</a:t>
            </a:fld>
            <a:endParaRPr lang="en-US" altLang="en-US" sz="1200" baseline="0"/>
          </a:p>
        </p:txBody>
      </p:sp>
      <p:sp>
        <p:nvSpPr>
          <p:cNvPr id="254979" name="Rectangle 2"/>
          <p:cNvSpPr>
            <a:spLocks noRot="1" noChangeArrowheads="1" noTextEdit="1"/>
          </p:cNvSpPr>
          <p:nvPr>
            <p:ph type="sldImg"/>
          </p:nvPr>
        </p:nvSpPr>
        <p:spPr>
          <a:ln/>
        </p:spPr>
      </p:sp>
      <p:sp>
        <p:nvSpPr>
          <p:cNvPr id="2549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2649BC4-17E4-483A-91EE-B91111A777EA}" type="slidenum">
              <a:rPr lang="en-US" altLang="en-US" sz="1200" baseline="0"/>
              <a:pPr/>
              <a:t>29</a:t>
            </a:fld>
            <a:endParaRPr lang="en-US" altLang="en-US" sz="1200" baseline="0"/>
          </a:p>
        </p:txBody>
      </p:sp>
      <p:sp>
        <p:nvSpPr>
          <p:cNvPr id="256003" name="Rectangle 2"/>
          <p:cNvSpPr>
            <a:spLocks noRot="1" noChangeArrowheads="1" noTextEdit="1"/>
          </p:cNvSpPr>
          <p:nvPr>
            <p:ph type="sldImg"/>
          </p:nvPr>
        </p:nvSpPr>
        <p:spPr>
          <a:ln/>
        </p:spPr>
      </p:sp>
      <p:sp>
        <p:nvSpPr>
          <p:cNvPr id="2560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7A998ABB-6B4D-4A8A-9087-A62F3AEA2757}" type="slidenum">
              <a:rPr lang="en-US" altLang="en-US" sz="1200" baseline="0"/>
              <a:pPr/>
              <a:t>31</a:t>
            </a:fld>
            <a:endParaRPr lang="en-US" altLang="en-US" sz="1200" baseline="0"/>
          </a:p>
        </p:txBody>
      </p:sp>
      <p:sp>
        <p:nvSpPr>
          <p:cNvPr id="257027" name="Rectangle 2"/>
          <p:cNvSpPr>
            <a:spLocks noRot="1" noChangeArrowheads="1" noTextEdit="1"/>
          </p:cNvSpPr>
          <p:nvPr>
            <p:ph type="sldImg"/>
          </p:nvPr>
        </p:nvSpPr>
        <p:spPr>
          <a:ln/>
        </p:spPr>
      </p:sp>
      <p:sp>
        <p:nvSpPr>
          <p:cNvPr id="2570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7203A31A-8C17-4ED1-B9D3-6334212CEC45}" type="slidenum">
              <a:rPr lang="en-US" altLang="en-US" sz="1200" baseline="0"/>
              <a:pPr/>
              <a:t>2</a:t>
            </a:fld>
            <a:endParaRPr lang="en-US" altLang="en-US" sz="1200" baseline="0"/>
          </a:p>
        </p:txBody>
      </p:sp>
      <p:sp>
        <p:nvSpPr>
          <p:cNvPr id="239619" name="Rectangle 2"/>
          <p:cNvSpPr>
            <a:spLocks noRo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CC5D060-BC64-4CDB-9309-702608FFE290}" type="slidenum">
              <a:rPr lang="en-US" altLang="en-US" sz="1200" baseline="0"/>
              <a:pPr/>
              <a:t>32</a:t>
            </a:fld>
            <a:endParaRPr lang="en-US" altLang="en-US" sz="1200" baseline="0"/>
          </a:p>
        </p:txBody>
      </p:sp>
      <p:sp>
        <p:nvSpPr>
          <p:cNvPr id="258051" name="Rectangle 2"/>
          <p:cNvSpPr>
            <a:spLocks noRot="1" noChangeArrowheads="1" noTextEdit="1"/>
          </p:cNvSpPr>
          <p:nvPr>
            <p:ph type="sldImg"/>
          </p:nvPr>
        </p:nvSpPr>
        <p:spPr>
          <a:ln/>
        </p:spPr>
      </p:sp>
      <p:sp>
        <p:nvSpPr>
          <p:cNvPr id="2580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52B92B28-289B-4978-AFB7-0408D53C4BC1}" type="slidenum">
              <a:rPr lang="en-US" altLang="en-US" sz="1200" baseline="0"/>
              <a:pPr/>
              <a:t>35</a:t>
            </a:fld>
            <a:endParaRPr lang="en-US" altLang="en-US" sz="1200" baseline="0"/>
          </a:p>
        </p:txBody>
      </p:sp>
      <p:sp>
        <p:nvSpPr>
          <p:cNvPr id="259075" name="Rectangle 2"/>
          <p:cNvSpPr>
            <a:spLocks noRot="1" noChangeArrowheads="1" noTextEdit="1"/>
          </p:cNvSpPr>
          <p:nvPr>
            <p:ph type="sldImg"/>
          </p:nvPr>
        </p:nvSpPr>
        <p:spPr>
          <a:ln/>
        </p:spPr>
      </p:sp>
      <p:sp>
        <p:nvSpPr>
          <p:cNvPr id="2590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49CDE24-5433-4E18-8682-A4CA677C1ACB}" type="slidenum">
              <a:rPr lang="en-US" altLang="en-US" sz="1200" baseline="0"/>
              <a:pPr/>
              <a:t>36</a:t>
            </a:fld>
            <a:endParaRPr lang="en-US" altLang="en-US" sz="1200" baseline="0"/>
          </a:p>
        </p:txBody>
      </p:sp>
      <p:sp>
        <p:nvSpPr>
          <p:cNvPr id="260099" name="Rectangle 2"/>
          <p:cNvSpPr>
            <a:spLocks noRot="1" noChangeArrowheads="1" noTextEdit="1"/>
          </p:cNvSpPr>
          <p:nvPr>
            <p:ph type="sldImg"/>
          </p:nvPr>
        </p:nvSpPr>
        <p:spPr>
          <a:ln/>
        </p:spPr>
      </p:sp>
      <p:sp>
        <p:nvSpPr>
          <p:cNvPr id="2601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DEF8F28C-2AFC-41AE-86E8-B73D85420078}" type="slidenum">
              <a:rPr lang="en-US" altLang="en-US" sz="1200" baseline="0"/>
              <a:pPr/>
              <a:t>37</a:t>
            </a:fld>
            <a:endParaRPr lang="en-US" altLang="en-US" sz="1200" baseline="0"/>
          </a:p>
        </p:txBody>
      </p:sp>
      <p:sp>
        <p:nvSpPr>
          <p:cNvPr id="261123" name="Rectangle 2"/>
          <p:cNvSpPr>
            <a:spLocks noRot="1" noChangeArrowheads="1" noTextEdit="1"/>
          </p:cNvSpPr>
          <p:nvPr>
            <p:ph type="sldImg"/>
          </p:nvPr>
        </p:nvSpPr>
        <p:spPr>
          <a:ln/>
        </p:spPr>
      </p:sp>
      <p:sp>
        <p:nvSpPr>
          <p:cNvPr id="2611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FEB6FC2-07B1-4C4A-B457-26FEA1718B79}" type="slidenum">
              <a:rPr lang="en-US" altLang="en-US" sz="1200" baseline="0"/>
              <a:pPr/>
              <a:t>38</a:t>
            </a:fld>
            <a:endParaRPr lang="en-US" altLang="en-US" sz="1200" baseline="0"/>
          </a:p>
        </p:txBody>
      </p:sp>
      <p:sp>
        <p:nvSpPr>
          <p:cNvPr id="262147" name="Rectangle 2"/>
          <p:cNvSpPr>
            <a:spLocks noRot="1" noChangeArrowheads="1" noTextEdit="1"/>
          </p:cNvSpPr>
          <p:nvPr>
            <p:ph type="sldImg"/>
          </p:nvPr>
        </p:nvSpPr>
        <p:spPr>
          <a:ln/>
        </p:spPr>
      </p:sp>
      <p:sp>
        <p:nvSpPr>
          <p:cNvPr id="2621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2F6CAF0-D184-4675-965A-EC294BB68E86}" type="slidenum">
              <a:rPr lang="en-US" altLang="en-US" sz="1200" baseline="0"/>
              <a:pPr/>
              <a:t>39</a:t>
            </a:fld>
            <a:endParaRPr lang="en-US" altLang="en-US" sz="1200" baseline="0"/>
          </a:p>
        </p:txBody>
      </p:sp>
      <p:sp>
        <p:nvSpPr>
          <p:cNvPr id="263171" name="Rectangle 2"/>
          <p:cNvSpPr>
            <a:spLocks noRo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C96D765-3E84-4058-AC8E-5B05C0C709F6}" type="slidenum">
              <a:rPr lang="en-US" altLang="en-US" sz="1200" baseline="0"/>
              <a:pPr/>
              <a:t>40</a:t>
            </a:fld>
            <a:endParaRPr lang="en-US" altLang="en-US" sz="1200" baseline="0"/>
          </a:p>
        </p:txBody>
      </p:sp>
      <p:sp>
        <p:nvSpPr>
          <p:cNvPr id="264195" name="Rectangle 2"/>
          <p:cNvSpPr>
            <a:spLocks noRot="1" noChangeArrowheads="1" noTextEdit="1"/>
          </p:cNvSpPr>
          <p:nvPr>
            <p:ph type="sldImg"/>
          </p:nvPr>
        </p:nvSpPr>
        <p:spPr>
          <a:ln/>
        </p:spPr>
      </p:sp>
      <p:sp>
        <p:nvSpPr>
          <p:cNvPr id="2641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3BE67A2-30DA-40EC-A909-AA72D67738E3}" type="slidenum">
              <a:rPr lang="en-US" altLang="en-US" sz="1200" baseline="0"/>
              <a:pPr/>
              <a:t>43</a:t>
            </a:fld>
            <a:endParaRPr lang="en-US" altLang="en-US" sz="1200" baseline="0"/>
          </a:p>
        </p:txBody>
      </p:sp>
      <p:sp>
        <p:nvSpPr>
          <p:cNvPr id="265219" name="Rectangle 2"/>
          <p:cNvSpPr>
            <a:spLocks noRot="1" noChangeArrowheads="1" noTextEdit="1"/>
          </p:cNvSpPr>
          <p:nvPr>
            <p:ph type="sldImg"/>
          </p:nvPr>
        </p:nvSpPr>
        <p:spPr>
          <a:ln/>
        </p:spPr>
      </p:sp>
      <p:sp>
        <p:nvSpPr>
          <p:cNvPr id="265220" name="Rectangle 3"/>
          <p:cNvSpPr>
            <a:spLocks noGrp="1" noChangeArrowheads="1"/>
          </p:cNvSpPr>
          <p:nvPr>
            <p:ph type="body" idx="1"/>
          </p:nvPr>
        </p:nvSpPr>
        <p:spPr>
          <a:noFill/>
        </p:spPr>
        <p:txBody>
          <a:bodyPr/>
          <a:lstStyle/>
          <a:p>
            <a:pPr eaLnBrk="1" hangingPunct="1"/>
            <a:r>
              <a:rPr lang="en-US" altLang="en-US" smtClean="0"/>
              <a:t>rate = k[A][B]</a:t>
            </a:r>
            <a:r>
              <a:rPr lang="en-US" altLang="en-US" baseline="30000" smtClean="0"/>
              <a:t>2</a:t>
            </a:r>
            <a:endParaRPr lang="en-US" altLang="en-US" smtClean="0"/>
          </a:p>
          <a:p>
            <a:pPr eaLnBrk="1" hangingPunct="1"/>
            <a:endParaRPr lang="en-US" altLang="en-US" smtClean="0"/>
          </a:p>
          <a:p>
            <a:pPr eaLnBrk="1" hangingPunct="1"/>
            <a:r>
              <a:rPr lang="en-US" altLang="en-US" smtClean="0"/>
              <a:t>The sum of the elementary steps give the overall balanced equation for the reaction.</a:t>
            </a:r>
            <a:endParaRPr lang="en-US" altLang="en-US" baseline="30000" smtClean="0"/>
          </a:p>
          <a:p>
            <a:pPr eaLnBrk="1" hangingPunct="1"/>
            <a:endParaRPr lang="en-US" altLang="en-US" smtClean="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D9D6BACF-F53B-4C33-BD79-E1C4B4FBA6C6}" type="slidenum">
              <a:rPr lang="en-US" altLang="en-US" sz="1200" baseline="0">
                <a:solidFill>
                  <a:srgbClr val="000000"/>
                </a:solidFill>
              </a:rPr>
              <a:pPr/>
              <a:t>44</a:t>
            </a:fld>
            <a:endParaRPr lang="en-US" altLang="en-US" sz="1200" baseline="0">
              <a:solidFill>
                <a:srgbClr val="000000"/>
              </a:solidFill>
            </a:endParaRPr>
          </a:p>
        </p:txBody>
      </p:sp>
      <p:sp>
        <p:nvSpPr>
          <p:cNvPr id="266243" name="Rectangle 2"/>
          <p:cNvSpPr>
            <a:spLocks noRot="1" noChangeArrowheads="1" noTextEdit="1"/>
          </p:cNvSpPr>
          <p:nvPr>
            <p:ph type="sldImg"/>
          </p:nvPr>
        </p:nvSpPr>
        <p:spPr>
          <a:ln/>
        </p:spPr>
      </p:sp>
      <p:sp>
        <p:nvSpPr>
          <p:cNvPr id="2662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44F50B9C-4FD9-4124-9E74-7E137AAFBDC4}" type="slidenum">
              <a:rPr lang="en-US" altLang="en-US" sz="1200" baseline="0">
                <a:solidFill>
                  <a:srgbClr val="000000"/>
                </a:solidFill>
              </a:rPr>
              <a:pPr/>
              <a:t>45</a:t>
            </a:fld>
            <a:endParaRPr lang="en-US" altLang="en-US" sz="1200" baseline="0">
              <a:solidFill>
                <a:srgbClr val="000000"/>
              </a:solidFill>
            </a:endParaRPr>
          </a:p>
        </p:txBody>
      </p:sp>
      <p:sp>
        <p:nvSpPr>
          <p:cNvPr id="267267" name="Rectangle 2"/>
          <p:cNvSpPr>
            <a:spLocks noRot="1" noChangeArrowheads="1" noTextEdit="1"/>
          </p:cNvSpPr>
          <p:nvPr>
            <p:ph type="sldImg"/>
          </p:nvPr>
        </p:nvSpPr>
        <p:spPr>
          <a:ln/>
        </p:spPr>
      </p:sp>
      <p:sp>
        <p:nvSpPr>
          <p:cNvPr id="2672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5052936-544D-4F46-9876-6D34FE7A4551}" type="slidenum">
              <a:rPr lang="en-US" altLang="en-US" sz="1200" baseline="0"/>
              <a:pPr/>
              <a:t>3</a:t>
            </a:fld>
            <a:endParaRPr lang="en-US" altLang="en-US" sz="1200" baseline="0"/>
          </a:p>
        </p:txBody>
      </p:sp>
      <p:sp>
        <p:nvSpPr>
          <p:cNvPr id="240643" name="Rectangle 2"/>
          <p:cNvSpPr>
            <a:spLocks noRo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5400E210-A393-4DF9-9D12-4C7E8AA7E9FB}" type="slidenum">
              <a:rPr lang="en-US" altLang="en-US" sz="1200" baseline="0"/>
              <a:pPr/>
              <a:t>49</a:t>
            </a:fld>
            <a:endParaRPr lang="en-US" altLang="en-US" sz="1200" baseline="0"/>
          </a:p>
        </p:txBody>
      </p:sp>
      <p:sp>
        <p:nvSpPr>
          <p:cNvPr id="268291" name="Rectangle 2"/>
          <p:cNvSpPr>
            <a:spLocks noRot="1" noChangeArrowheads="1" noTextEdit="1"/>
          </p:cNvSpPr>
          <p:nvPr>
            <p:ph type="sldImg"/>
          </p:nvPr>
        </p:nvSpPr>
        <p:spPr>
          <a:ln/>
        </p:spPr>
      </p:sp>
      <p:sp>
        <p:nvSpPr>
          <p:cNvPr id="2682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54DF753-A0D0-4F3A-B56B-5776156C85B1}" type="slidenum">
              <a:rPr lang="en-US" altLang="en-US" sz="1200" baseline="0"/>
              <a:pPr/>
              <a:t>50</a:t>
            </a:fld>
            <a:endParaRPr lang="en-US" altLang="en-US" sz="1200" baseline="0"/>
          </a:p>
        </p:txBody>
      </p:sp>
      <p:sp>
        <p:nvSpPr>
          <p:cNvPr id="269315" name="Rectangle 2"/>
          <p:cNvSpPr>
            <a:spLocks noRot="1" noChangeArrowheads="1" noTextEdit="1"/>
          </p:cNvSpPr>
          <p:nvPr>
            <p:ph type="sldImg"/>
          </p:nvPr>
        </p:nvSpPr>
        <p:spPr>
          <a:ln/>
        </p:spPr>
      </p:sp>
      <p:sp>
        <p:nvSpPr>
          <p:cNvPr id="2693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7E1BBFB4-AB20-4705-8430-74D2E9A38367}" type="slidenum">
              <a:rPr lang="en-US" altLang="en-US" sz="1200" baseline="0"/>
              <a:pPr/>
              <a:t>51</a:t>
            </a:fld>
            <a:endParaRPr lang="en-US" altLang="en-US" sz="1200" baseline="0"/>
          </a:p>
        </p:txBody>
      </p:sp>
      <p:sp>
        <p:nvSpPr>
          <p:cNvPr id="270339" name="Rectangle 2"/>
          <p:cNvSpPr>
            <a:spLocks noRot="1" noChangeArrowheads="1" noTextEdit="1"/>
          </p:cNvSpPr>
          <p:nvPr>
            <p:ph type="sldImg"/>
          </p:nvPr>
        </p:nvSpPr>
        <p:spPr>
          <a:ln/>
        </p:spPr>
      </p:sp>
      <p:sp>
        <p:nvSpPr>
          <p:cNvPr id="2703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CFD15C9-21E4-4C20-A717-272919124FEC}" type="slidenum">
              <a:rPr lang="en-US" altLang="en-US" sz="1200" baseline="0"/>
              <a:pPr/>
              <a:t>52</a:t>
            </a:fld>
            <a:endParaRPr lang="en-US" altLang="en-US" sz="1200" baseline="0"/>
          </a:p>
        </p:txBody>
      </p:sp>
      <p:sp>
        <p:nvSpPr>
          <p:cNvPr id="271363" name="Rectangle 2"/>
          <p:cNvSpPr>
            <a:spLocks noRot="1" noChangeArrowheads="1" noTextEdit="1"/>
          </p:cNvSpPr>
          <p:nvPr>
            <p:ph type="sldImg"/>
          </p:nvPr>
        </p:nvSpPr>
        <p:spPr>
          <a:ln/>
        </p:spPr>
      </p:sp>
      <p:sp>
        <p:nvSpPr>
          <p:cNvPr id="2713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E13ECB6-5A45-4120-A34C-2877D4FF89FC}" type="slidenum">
              <a:rPr lang="en-US" altLang="en-US" sz="1200" baseline="0"/>
              <a:pPr/>
              <a:t>6</a:t>
            </a:fld>
            <a:endParaRPr lang="en-US" altLang="en-US" sz="1200" baseline="0"/>
          </a:p>
        </p:txBody>
      </p:sp>
      <p:sp>
        <p:nvSpPr>
          <p:cNvPr id="241667" name="Rectangle 2"/>
          <p:cNvSpPr>
            <a:spLocks noRo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CD5D5BC-585E-48D0-B4A2-CEFB469EC20B}" type="slidenum">
              <a:rPr lang="en-US" altLang="en-US" sz="1200" baseline="0"/>
              <a:pPr/>
              <a:t>7</a:t>
            </a:fld>
            <a:endParaRPr lang="en-US" altLang="en-US" sz="1200" baseline="0"/>
          </a:p>
        </p:txBody>
      </p:sp>
      <p:sp>
        <p:nvSpPr>
          <p:cNvPr id="242691" name="Rectangle 2"/>
          <p:cNvSpPr>
            <a:spLocks noRo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F7A517F-6846-40CF-8642-F1D7211B4DCD}" type="slidenum">
              <a:rPr lang="en-US" altLang="en-US" sz="1200" baseline="0"/>
              <a:pPr/>
              <a:t>9</a:t>
            </a:fld>
            <a:endParaRPr lang="en-US" altLang="en-US" sz="1200" baseline="0"/>
          </a:p>
        </p:txBody>
      </p:sp>
      <p:sp>
        <p:nvSpPr>
          <p:cNvPr id="243715" name="Rectangle 2"/>
          <p:cNvSpPr>
            <a:spLocks noRot="1" noChangeArrowheads="1" noTextEdit="1"/>
          </p:cNvSpPr>
          <p:nvPr>
            <p:ph type="sldImg"/>
          </p:nvPr>
        </p:nvSpPr>
        <p:spPr>
          <a:ln/>
        </p:spPr>
      </p:sp>
      <p:sp>
        <p:nvSpPr>
          <p:cNvPr id="2437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4BABE2A-0E7C-4D13-BAB1-C98AA5D89DFC}" type="slidenum">
              <a:rPr lang="en-US" altLang="en-US" sz="1200" baseline="0"/>
              <a:pPr/>
              <a:t>10</a:t>
            </a:fld>
            <a:endParaRPr lang="en-US" altLang="en-US" sz="1200" baseline="0"/>
          </a:p>
        </p:txBody>
      </p:sp>
      <p:sp>
        <p:nvSpPr>
          <p:cNvPr id="244739" name="Rectangle 2"/>
          <p:cNvSpPr>
            <a:spLocks noRot="1" noChangeArrowheads="1" noTextEdit="1"/>
          </p:cNvSpPr>
          <p:nvPr>
            <p:ph type="sldImg"/>
          </p:nvPr>
        </p:nvSpPr>
        <p:spPr>
          <a:ln/>
        </p:spPr>
      </p:sp>
      <p:sp>
        <p:nvSpPr>
          <p:cNvPr id="2447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754E1A9-D36D-4404-B98A-6A649D192AB6}" type="slidenum">
              <a:rPr lang="en-US" altLang="en-US" sz="1200" baseline="0"/>
              <a:pPr/>
              <a:t>11</a:t>
            </a:fld>
            <a:endParaRPr lang="en-US" altLang="en-US" sz="1200" baseline="0"/>
          </a:p>
        </p:txBody>
      </p:sp>
      <p:sp>
        <p:nvSpPr>
          <p:cNvPr id="245763" name="Rectangle 2"/>
          <p:cNvSpPr>
            <a:spLocks noRo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2F40A5E2-1CC3-498A-85DA-A70ED49B7417}" type="slidenum">
              <a:rPr lang="en-US" altLang="en-US" sz="1200" baseline="0"/>
              <a:pPr/>
              <a:t>12</a:t>
            </a:fld>
            <a:endParaRPr lang="en-US" altLang="en-US" sz="1200" baseline="0"/>
          </a:p>
        </p:txBody>
      </p:sp>
      <p:sp>
        <p:nvSpPr>
          <p:cNvPr id="246787" name="Rectangle 2"/>
          <p:cNvSpPr>
            <a:spLocks noRot="1" noChangeArrowheads="1" noTextEdit="1"/>
          </p:cNvSpPr>
          <p:nvPr>
            <p:ph type="sldImg"/>
          </p:nvPr>
        </p:nvSpPr>
        <p:spPr>
          <a:ln/>
        </p:spPr>
      </p:sp>
      <p:sp>
        <p:nvSpPr>
          <p:cNvPr id="2467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5" name="Rectangle 3"/>
          <p:cNvSpPr>
            <a:spLocks noGrp="1" noChangeArrowheads="1"/>
          </p:cNvSpPr>
          <p:nvPr>
            <p:ph type="ctrTitle"/>
          </p:nvPr>
        </p:nvSpPr>
        <p:spPr>
          <a:xfrm>
            <a:off x="4953000" y="2057400"/>
            <a:ext cx="3810000" cy="990600"/>
          </a:xfrm>
        </p:spPr>
        <p:txBody>
          <a:bodyPr/>
          <a:lstStyle>
            <a:lvl1pPr algn="ctr">
              <a:defRPr>
                <a:solidFill>
                  <a:schemeClr val="bg1"/>
                </a:solidFill>
              </a:defRPr>
            </a:lvl1pPr>
          </a:lstStyle>
          <a:p>
            <a:pPr lvl="0"/>
            <a:r>
              <a:rPr lang="en-US" noProof="0" smtClean="0"/>
              <a:t>Click to edit Master title style</a:t>
            </a:r>
          </a:p>
        </p:txBody>
      </p:sp>
      <p:sp>
        <p:nvSpPr>
          <p:cNvPr id="120836" name="Rectangle 4"/>
          <p:cNvSpPr>
            <a:spLocks noGrp="1" noChangeArrowheads="1"/>
          </p:cNvSpPr>
          <p:nvPr>
            <p:ph type="subTitle" idx="1"/>
          </p:nvPr>
        </p:nvSpPr>
        <p:spPr>
          <a:xfrm>
            <a:off x="5334000" y="3352800"/>
            <a:ext cx="31369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969401849"/>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037265C3-A433-43F9-ACEB-5ECF4B270FA8}" type="slidenum">
              <a:rPr lang="en-US" altLang="en-US"/>
              <a:pPr/>
              <a:t>‹#›</a:t>
            </a:fld>
            <a:endParaRPr lang="en-US" altLang="en-US"/>
          </a:p>
        </p:txBody>
      </p:sp>
    </p:spTree>
    <p:extLst>
      <p:ext uri="{BB962C8B-B14F-4D97-AF65-F5344CB8AC3E}">
        <p14:creationId xmlns:p14="http://schemas.microsoft.com/office/powerpoint/2010/main" val="1685153064"/>
      </p:ext>
    </p:extLst>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5B683705-82AE-4320-B379-509CC47C921F}" type="slidenum">
              <a:rPr lang="en-US" altLang="en-US"/>
              <a:pPr/>
              <a:t>‹#›</a:t>
            </a:fld>
            <a:endParaRPr lang="en-US" altLang="en-US"/>
          </a:p>
        </p:txBody>
      </p:sp>
    </p:spTree>
    <p:extLst>
      <p:ext uri="{BB962C8B-B14F-4D97-AF65-F5344CB8AC3E}">
        <p14:creationId xmlns:p14="http://schemas.microsoft.com/office/powerpoint/2010/main" val="26884359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E76D4712-FEA4-4D47-988D-452FDF993DDC}" type="slidenum">
              <a:rPr lang="en-US" altLang="en-US"/>
              <a:pPr/>
              <a:t>‹#›</a:t>
            </a:fld>
            <a:endParaRPr lang="en-US" altLang="en-US"/>
          </a:p>
        </p:txBody>
      </p:sp>
    </p:spTree>
    <p:extLst>
      <p:ext uri="{BB962C8B-B14F-4D97-AF65-F5344CB8AC3E}">
        <p14:creationId xmlns:p14="http://schemas.microsoft.com/office/powerpoint/2010/main" val="33127484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AB6EE041-E6CC-48E5-8F7C-9804F6ACE641}" type="slidenum">
              <a:rPr lang="en-US" altLang="en-US"/>
              <a:pPr/>
              <a:t>‹#›</a:t>
            </a:fld>
            <a:endParaRPr lang="en-US" altLang="en-US"/>
          </a:p>
        </p:txBody>
      </p:sp>
    </p:spTree>
    <p:extLst>
      <p:ext uri="{BB962C8B-B14F-4D97-AF65-F5344CB8AC3E}">
        <p14:creationId xmlns:p14="http://schemas.microsoft.com/office/powerpoint/2010/main" val="6569968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384DE335-F7F7-4405-80EE-55809C0D766A}" type="slidenum">
              <a:rPr lang="en-US" altLang="en-US"/>
              <a:pPr/>
              <a:t>‹#›</a:t>
            </a:fld>
            <a:endParaRPr lang="en-US" altLang="en-US"/>
          </a:p>
        </p:txBody>
      </p:sp>
    </p:spTree>
    <p:extLst>
      <p:ext uri="{BB962C8B-B14F-4D97-AF65-F5344CB8AC3E}">
        <p14:creationId xmlns:p14="http://schemas.microsoft.com/office/powerpoint/2010/main" val="6902989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6200794B-AAEC-43AC-869A-52011967708C}" type="slidenum">
              <a:rPr lang="en-US" altLang="en-US"/>
              <a:pPr/>
              <a:t>‹#›</a:t>
            </a:fld>
            <a:endParaRPr lang="en-US" altLang="en-US"/>
          </a:p>
        </p:txBody>
      </p:sp>
    </p:spTree>
    <p:extLst>
      <p:ext uri="{BB962C8B-B14F-4D97-AF65-F5344CB8AC3E}">
        <p14:creationId xmlns:p14="http://schemas.microsoft.com/office/powerpoint/2010/main" val="8792585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F79344B6-B6E0-4C06-8C74-9E7E4DE0651E}" type="slidenum">
              <a:rPr lang="en-US" altLang="en-US"/>
              <a:pPr/>
              <a:t>‹#›</a:t>
            </a:fld>
            <a:endParaRPr lang="en-US" altLang="en-US"/>
          </a:p>
        </p:txBody>
      </p:sp>
    </p:spTree>
    <p:extLst>
      <p:ext uri="{BB962C8B-B14F-4D97-AF65-F5344CB8AC3E}">
        <p14:creationId xmlns:p14="http://schemas.microsoft.com/office/powerpoint/2010/main" val="25313625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B2FDAD01-E19A-4A6E-8412-E9BB36973D6D}" type="slidenum">
              <a:rPr lang="en-US" altLang="en-US"/>
              <a:pPr/>
              <a:t>‹#›</a:t>
            </a:fld>
            <a:endParaRPr lang="en-US" altLang="en-US"/>
          </a:p>
        </p:txBody>
      </p:sp>
    </p:spTree>
    <p:extLst>
      <p:ext uri="{BB962C8B-B14F-4D97-AF65-F5344CB8AC3E}">
        <p14:creationId xmlns:p14="http://schemas.microsoft.com/office/powerpoint/2010/main" val="36919643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C9D2F44A-A0BC-4C14-915D-E11822B7934D}" type="slidenum">
              <a:rPr lang="en-US" altLang="en-US"/>
              <a:pPr/>
              <a:t>‹#›</a:t>
            </a:fld>
            <a:endParaRPr lang="en-US" altLang="en-US"/>
          </a:p>
        </p:txBody>
      </p:sp>
    </p:spTree>
    <p:extLst>
      <p:ext uri="{BB962C8B-B14F-4D97-AF65-F5344CB8AC3E}">
        <p14:creationId xmlns:p14="http://schemas.microsoft.com/office/powerpoint/2010/main" val="29438484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45335809-1279-4B4A-8F07-437F44066B32}" type="slidenum">
              <a:rPr lang="en-US" altLang="en-US"/>
              <a:pPr/>
              <a:t>‹#›</a:t>
            </a:fld>
            <a:endParaRPr lang="en-US" altLang="en-US"/>
          </a:p>
        </p:txBody>
      </p:sp>
    </p:spTree>
    <p:extLst>
      <p:ext uri="{BB962C8B-B14F-4D97-AF65-F5344CB8AC3E}">
        <p14:creationId xmlns:p14="http://schemas.microsoft.com/office/powerpoint/2010/main" val="42895150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0D8E25FF-962A-4CE4-B94B-3317EF0B94AB}" type="slidenum">
              <a:rPr lang="en-US" altLang="en-US"/>
              <a:pPr/>
              <a:t>‹#›</a:t>
            </a:fld>
            <a:endParaRPr lang="en-US" altLang="en-US"/>
          </a:p>
        </p:txBody>
      </p:sp>
    </p:spTree>
    <p:extLst>
      <p:ext uri="{BB962C8B-B14F-4D97-AF65-F5344CB8AC3E}">
        <p14:creationId xmlns:p14="http://schemas.microsoft.com/office/powerpoint/2010/main" val="284561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80BB8C56-63BF-4A2B-A859-041CB038B561}" type="slidenum">
              <a:rPr lang="en-US" altLang="en-US"/>
              <a:pPr/>
              <a:t>‹#›</a:t>
            </a:fld>
            <a:endParaRPr lang="en-US" altLang="en-US"/>
          </a:p>
        </p:txBody>
      </p:sp>
    </p:spTree>
    <p:extLst>
      <p:ext uri="{BB962C8B-B14F-4D97-AF65-F5344CB8AC3E}">
        <p14:creationId xmlns:p14="http://schemas.microsoft.com/office/powerpoint/2010/main" val="332976062"/>
      </p:ext>
    </p:extLst>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282B1F35-DFB8-431A-978B-506F9D423D3F}" type="slidenum">
              <a:rPr lang="en-US" altLang="en-US"/>
              <a:pPr/>
              <a:t>‹#›</a:t>
            </a:fld>
            <a:endParaRPr lang="en-US" altLang="en-US"/>
          </a:p>
        </p:txBody>
      </p:sp>
    </p:spTree>
    <p:extLst>
      <p:ext uri="{BB962C8B-B14F-4D97-AF65-F5344CB8AC3E}">
        <p14:creationId xmlns:p14="http://schemas.microsoft.com/office/powerpoint/2010/main" val="35402336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FEA9B1BD-ACB3-492F-947D-B36D5A565EAE}" type="slidenum">
              <a:rPr lang="en-US" altLang="en-US"/>
              <a:pPr/>
              <a:t>‹#›</a:t>
            </a:fld>
            <a:endParaRPr lang="en-US" altLang="en-US"/>
          </a:p>
        </p:txBody>
      </p:sp>
    </p:spTree>
    <p:extLst>
      <p:ext uri="{BB962C8B-B14F-4D97-AF65-F5344CB8AC3E}">
        <p14:creationId xmlns:p14="http://schemas.microsoft.com/office/powerpoint/2010/main" val="9750515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C2C8BB81-0E21-480F-A296-37695BFD4E35}" type="slidenum">
              <a:rPr lang="en-US" altLang="en-US"/>
              <a:pPr/>
              <a:t>‹#›</a:t>
            </a:fld>
            <a:endParaRPr lang="en-US" altLang="en-US"/>
          </a:p>
        </p:txBody>
      </p:sp>
    </p:spTree>
    <p:extLst>
      <p:ext uri="{BB962C8B-B14F-4D97-AF65-F5344CB8AC3E}">
        <p14:creationId xmlns:p14="http://schemas.microsoft.com/office/powerpoint/2010/main" val="29034610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9993B02C-1157-4625-9FDD-07BEE95B90C3}" type="slidenum">
              <a:rPr lang="en-US" altLang="en-US"/>
              <a:pPr/>
              <a:t>‹#›</a:t>
            </a:fld>
            <a:endParaRPr lang="en-US" altLang="en-US"/>
          </a:p>
        </p:txBody>
      </p:sp>
    </p:spTree>
    <p:extLst>
      <p:ext uri="{BB962C8B-B14F-4D97-AF65-F5344CB8AC3E}">
        <p14:creationId xmlns:p14="http://schemas.microsoft.com/office/powerpoint/2010/main" val="15508958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A00ABAC4-D41D-43F3-BC4C-CE3A131B35FE}" type="slidenum">
              <a:rPr lang="en-US" altLang="en-US"/>
              <a:pPr/>
              <a:t>‹#›</a:t>
            </a:fld>
            <a:endParaRPr lang="en-US" altLang="en-US"/>
          </a:p>
        </p:txBody>
      </p:sp>
    </p:spTree>
    <p:extLst>
      <p:ext uri="{BB962C8B-B14F-4D97-AF65-F5344CB8AC3E}">
        <p14:creationId xmlns:p14="http://schemas.microsoft.com/office/powerpoint/2010/main" val="34805098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852D4842-0D75-4ACA-9D98-7DE9D5B5F4FC}" type="slidenum">
              <a:rPr lang="en-US" altLang="en-US"/>
              <a:pPr/>
              <a:t>‹#›</a:t>
            </a:fld>
            <a:endParaRPr lang="en-US" altLang="en-US"/>
          </a:p>
        </p:txBody>
      </p:sp>
    </p:spTree>
    <p:extLst>
      <p:ext uri="{BB962C8B-B14F-4D97-AF65-F5344CB8AC3E}">
        <p14:creationId xmlns:p14="http://schemas.microsoft.com/office/powerpoint/2010/main" val="2294058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72B027CC-0AFB-4774-8621-22F55096E2CB}" type="slidenum">
              <a:rPr lang="en-US" altLang="en-US"/>
              <a:pPr/>
              <a:t>‹#›</a:t>
            </a:fld>
            <a:endParaRPr lang="en-US" altLang="en-US"/>
          </a:p>
        </p:txBody>
      </p:sp>
    </p:spTree>
    <p:extLst>
      <p:ext uri="{BB962C8B-B14F-4D97-AF65-F5344CB8AC3E}">
        <p14:creationId xmlns:p14="http://schemas.microsoft.com/office/powerpoint/2010/main" val="24576347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4D291FA3-9C25-4FA3-A234-AC36BD27E93B}" type="slidenum">
              <a:rPr lang="en-US" altLang="en-US"/>
              <a:pPr/>
              <a:t>‹#›</a:t>
            </a:fld>
            <a:endParaRPr lang="en-US" altLang="en-US"/>
          </a:p>
        </p:txBody>
      </p:sp>
    </p:spTree>
    <p:extLst>
      <p:ext uri="{BB962C8B-B14F-4D97-AF65-F5344CB8AC3E}">
        <p14:creationId xmlns:p14="http://schemas.microsoft.com/office/powerpoint/2010/main" val="21021060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DBB22D80-6525-4E42-B766-23972F82678D}" type="slidenum">
              <a:rPr lang="en-US" altLang="en-US"/>
              <a:pPr/>
              <a:t>‹#›</a:t>
            </a:fld>
            <a:endParaRPr lang="en-US" altLang="en-US"/>
          </a:p>
        </p:txBody>
      </p:sp>
    </p:spTree>
    <p:extLst>
      <p:ext uri="{BB962C8B-B14F-4D97-AF65-F5344CB8AC3E}">
        <p14:creationId xmlns:p14="http://schemas.microsoft.com/office/powerpoint/2010/main" val="12926180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18B250B1-61C1-43FE-BDB5-A7AC47942401}" type="slidenum">
              <a:rPr lang="en-US" altLang="en-US"/>
              <a:pPr/>
              <a:t>‹#›</a:t>
            </a:fld>
            <a:endParaRPr lang="en-US" altLang="en-US"/>
          </a:p>
        </p:txBody>
      </p:sp>
    </p:spTree>
    <p:extLst>
      <p:ext uri="{BB962C8B-B14F-4D97-AF65-F5344CB8AC3E}">
        <p14:creationId xmlns:p14="http://schemas.microsoft.com/office/powerpoint/2010/main" val="143360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FE329361-F7CE-4AD0-8613-2A157321A226}" type="slidenum">
              <a:rPr lang="en-US" altLang="en-US"/>
              <a:pPr/>
              <a:t>‹#›</a:t>
            </a:fld>
            <a:endParaRPr lang="en-US" altLang="en-US"/>
          </a:p>
        </p:txBody>
      </p:sp>
    </p:spTree>
    <p:extLst>
      <p:ext uri="{BB962C8B-B14F-4D97-AF65-F5344CB8AC3E}">
        <p14:creationId xmlns:p14="http://schemas.microsoft.com/office/powerpoint/2010/main" val="1193962295"/>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77B716D6-E887-41CB-88AA-B8838F8AD2E7}" type="slidenum">
              <a:rPr lang="en-US" altLang="en-US"/>
              <a:pPr/>
              <a:t>‹#›</a:t>
            </a:fld>
            <a:endParaRPr lang="en-US" altLang="en-US"/>
          </a:p>
        </p:txBody>
      </p:sp>
    </p:spTree>
    <p:extLst>
      <p:ext uri="{BB962C8B-B14F-4D97-AF65-F5344CB8AC3E}">
        <p14:creationId xmlns:p14="http://schemas.microsoft.com/office/powerpoint/2010/main" val="35047574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E9836779-40B4-4230-A3AE-8994843A626F}" type="slidenum">
              <a:rPr lang="en-US" altLang="en-US"/>
              <a:pPr/>
              <a:t>‹#›</a:t>
            </a:fld>
            <a:endParaRPr lang="en-US" altLang="en-US"/>
          </a:p>
        </p:txBody>
      </p:sp>
    </p:spTree>
    <p:extLst>
      <p:ext uri="{BB962C8B-B14F-4D97-AF65-F5344CB8AC3E}">
        <p14:creationId xmlns:p14="http://schemas.microsoft.com/office/powerpoint/2010/main" val="12084042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05948C6A-C7C1-41D1-9F74-74E46D4E8582}" type="slidenum">
              <a:rPr lang="en-US" altLang="en-US"/>
              <a:pPr/>
              <a:t>‹#›</a:t>
            </a:fld>
            <a:endParaRPr lang="en-US" altLang="en-US"/>
          </a:p>
        </p:txBody>
      </p:sp>
    </p:spTree>
    <p:extLst>
      <p:ext uri="{BB962C8B-B14F-4D97-AF65-F5344CB8AC3E}">
        <p14:creationId xmlns:p14="http://schemas.microsoft.com/office/powerpoint/2010/main" val="41806214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9283A66C-83E3-4A84-AD53-19C7AB5BB51C}" type="slidenum">
              <a:rPr lang="en-US" altLang="en-US"/>
              <a:pPr/>
              <a:t>‹#›</a:t>
            </a:fld>
            <a:endParaRPr lang="en-US" altLang="en-US"/>
          </a:p>
        </p:txBody>
      </p:sp>
    </p:spTree>
    <p:extLst>
      <p:ext uri="{BB962C8B-B14F-4D97-AF65-F5344CB8AC3E}">
        <p14:creationId xmlns:p14="http://schemas.microsoft.com/office/powerpoint/2010/main" val="22635301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051DB97E-D5AE-43A1-ABFF-02B388E56D22}" type="slidenum">
              <a:rPr lang="en-US" altLang="en-US"/>
              <a:pPr/>
              <a:t>‹#›</a:t>
            </a:fld>
            <a:endParaRPr lang="en-US" altLang="en-US"/>
          </a:p>
        </p:txBody>
      </p:sp>
    </p:spTree>
    <p:extLst>
      <p:ext uri="{BB962C8B-B14F-4D97-AF65-F5344CB8AC3E}">
        <p14:creationId xmlns:p14="http://schemas.microsoft.com/office/powerpoint/2010/main" val="27607414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BF2607EF-C4C8-4B7A-8C8F-08FD734A602B}" type="slidenum">
              <a:rPr lang="en-US" altLang="en-US"/>
              <a:pPr/>
              <a:t>‹#›</a:t>
            </a:fld>
            <a:endParaRPr lang="en-US" altLang="en-US"/>
          </a:p>
        </p:txBody>
      </p:sp>
    </p:spTree>
    <p:extLst>
      <p:ext uri="{BB962C8B-B14F-4D97-AF65-F5344CB8AC3E}">
        <p14:creationId xmlns:p14="http://schemas.microsoft.com/office/powerpoint/2010/main" val="13710069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30FEAEBB-0556-43EB-8806-400E54FD143F}" type="slidenum">
              <a:rPr lang="en-US" altLang="en-US"/>
              <a:pPr/>
              <a:t>‹#›</a:t>
            </a:fld>
            <a:endParaRPr lang="en-US" altLang="en-US"/>
          </a:p>
        </p:txBody>
      </p:sp>
    </p:spTree>
    <p:extLst>
      <p:ext uri="{BB962C8B-B14F-4D97-AF65-F5344CB8AC3E}">
        <p14:creationId xmlns:p14="http://schemas.microsoft.com/office/powerpoint/2010/main" val="40188963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2B043EA6-8045-4EE2-A858-DE1238927807}" type="slidenum">
              <a:rPr lang="en-US" altLang="en-US"/>
              <a:pPr/>
              <a:t>‹#›</a:t>
            </a:fld>
            <a:endParaRPr lang="en-US" altLang="en-US"/>
          </a:p>
        </p:txBody>
      </p:sp>
    </p:spTree>
    <p:extLst>
      <p:ext uri="{BB962C8B-B14F-4D97-AF65-F5344CB8AC3E}">
        <p14:creationId xmlns:p14="http://schemas.microsoft.com/office/powerpoint/2010/main" val="3852342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320BAA93-82DD-4C64-8A64-BE503CD28473}" type="slidenum">
              <a:rPr lang="en-US" altLang="en-US"/>
              <a:pPr/>
              <a:t>‹#›</a:t>
            </a:fld>
            <a:endParaRPr lang="en-US" altLang="en-US"/>
          </a:p>
        </p:txBody>
      </p:sp>
    </p:spTree>
    <p:extLst>
      <p:ext uri="{BB962C8B-B14F-4D97-AF65-F5344CB8AC3E}">
        <p14:creationId xmlns:p14="http://schemas.microsoft.com/office/powerpoint/2010/main" val="27381726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890A206C-1D4F-40FB-AA1C-80F2DE86291D}" type="slidenum">
              <a:rPr lang="en-US" altLang="en-US"/>
              <a:pPr/>
              <a:t>‹#›</a:t>
            </a:fld>
            <a:endParaRPr lang="en-US" altLang="en-US"/>
          </a:p>
        </p:txBody>
      </p:sp>
    </p:spTree>
    <p:extLst>
      <p:ext uri="{BB962C8B-B14F-4D97-AF65-F5344CB8AC3E}">
        <p14:creationId xmlns:p14="http://schemas.microsoft.com/office/powerpoint/2010/main" val="119955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E3CCF811-418C-43B1-9831-9D4ACC1B4C54}" type="slidenum">
              <a:rPr lang="en-US" altLang="en-US"/>
              <a:pPr/>
              <a:t>‹#›</a:t>
            </a:fld>
            <a:endParaRPr lang="en-US" altLang="en-US"/>
          </a:p>
        </p:txBody>
      </p:sp>
    </p:spTree>
    <p:extLst>
      <p:ext uri="{BB962C8B-B14F-4D97-AF65-F5344CB8AC3E}">
        <p14:creationId xmlns:p14="http://schemas.microsoft.com/office/powerpoint/2010/main" val="3393650527"/>
      </p:ext>
    </p:extLst>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5168F5A6-E6DA-41F9-B3CC-E6D653447EDC}" type="slidenum">
              <a:rPr lang="en-US" altLang="en-US"/>
              <a:pPr/>
              <a:t>‹#›</a:t>
            </a:fld>
            <a:endParaRPr lang="en-US" altLang="en-US"/>
          </a:p>
        </p:txBody>
      </p:sp>
    </p:spTree>
    <p:extLst>
      <p:ext uri="{BB962C8B-B14F-4D97-AF65-F5344CB8AC3E}">
        <p14:creationId xmlns:p14="http://schemas.microsoft.com/office/powerpoint/2010/main" val="9010834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6502D696-E211-4C0B-9515-A1B76F504A9A}" type="slidenum">
              <a:rPr lang="en-US" altLang="en-US"/>
              <a:pPr/>
              <a:t>‹#›</a:t>
            </a:fld>
            <a:endParaRPr lang="en-US" altLang="en-US"/>
          </a:p>
        </p:txBody>
      </p:sp>
    </p:spTree>
    <p:extLst>
      <p:ext uri="{BB962C8B-B14F-4D97-AF65-F5344CB8AC3E}">
        <p14:creationId xmlns:p14="http://schemas.microsoft.com/office/powerpoint/2010/main" val="21604821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428FEBF2-92B3-4995-8180-D2897792ED19}" type="slidenum">
              <a:rPr lang="en-US" altLang="en-US"/>
              <a:pPr/>
              <a:t>‹#›</a:t>
            </a:fld>
            <a:endParaRPr lang="en-US" altLang="en-US"/>
          </a:p>
        </p:txBody>
      </p:sp>
    </p:spTree>
    <p:extLst>
      <p:ext uri="{BB962C8B-B14F-4D97-AF65-F5344CB8AC3E}">
        <p14:creationId xmlns:p14="http://schemas.microsoft.com/office/powerpoint/2010/main" val="37601305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D004C93E-5161-4968-A21C-A29FA5FB1AAB}" type="slidenum">
              <a:rPr lang="en-US" altLang="en-US"/>
              <a:pPr/>
              <a:t>‹#›</a:t>
            </a:fld>
            <a:endParaRPr lang="en-US" altLang="en-US"/>
          </a:p>
        </p:txBody>
      </p:sp>
    </p:spTree>
    <p:extLst>
      <p:ext uri="{BB962C8B-B14F-4D97-AF65-F5344CB8AC3E}">
        <p14:creationId xmlns:p14="http://schemas.microsoft.com/office/powerpoint/2010/main" val="17199174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79DCF81A-803D-4959-B2AA-EDF3651EA2A5}" type="slidenum">
              <a:rPr lang="en-US" altLang="en-US"/>
              <a:pPr/>
              <a:t>‹#›</a:t>
            </a:fld>
            <a:endParaRPr lang="en-US" altLang="en-US"/>
          </a:p>
        </p:txBody>
      </p:sp>
    </p:spTree>
    <p:extLst>
      <p:ext uri="{BB962C8B-B14F-4D97-AF65-F5344CB8AC3E}">
        <p14:creationId xmlns:p14="http://schemas.microsoft.com/office/powerpoint/2010/main" val="7065651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2028B714-F636-48B3-B6E9-FD0181D5FDB1}" type="slidenum">
              <a:rPr lang="en-US" altLang="en-US"/>
              <a:pPr/>
              <a:t>‹#›</a:t>
            </a:fld>
            <a:endParaRPr lang="en-US" altLang="en-US"/>
          </a:p>
        </p:txBody>
      </p:sp>
    </p:spTree>
    <p:extLst>
      <p:ext uri="{BB962C8B-B14F-4D97-AF65-F5344CB8AC3E}">
        <p14:creationId xmlns:p14="http://schemas.microsoft.com/office/powerpoint/2010/main" val="28834103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3554232B-025E-4AF9-BF86-BA2848FB20CF}" type="slidenum">
              <a:rPr lang="en-US" altLang="en-US"/>
              <a:pPr/>
              <a:t>‹#›</a:t>
            </a:fld>
            <a:endParaRPr lang="en-US" altLang="en-US"/>
          </a:p>
        </p:txBody>
      </p:sp>
    </p:spTree>
    <p:extLst>
      <p:ext uri="{BB962C8B-B14F-4D97-AF65-F5344CB8AC3E}">
        <p14:creationId xmlns:p14="http://schemas.microsoft.com/office/powerpoint/2010/main" val="5032189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A90D4EEB-6904-4977-BF36-9EA5892090FE}" type="slidenum">
              <a:rPr lang="en-US" altLang="en-US"/>
              <a:pPr/>
              <a:t>‹#›</a:t>
            </a:fld>
            <a:endParaRPr lang="en-US" altLang="en-US"/>
          </a:p>
        </p:txBody>
      </p:sp>
    </p:spTree>
    <p:extLst>
      <p:ext uri="{BB962C8B-B14F-4D97-AF65-F5344CB8AC3E}">
        <p14:creationId xmlns:p14="http://schemas.microsoft.com/office/powerpoint/2010/main" val="17278367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EB5AEB70-E63B-4526-B185-BE421DB2DE46}" type="slidenum">
              <a:rPr lang="en-US" altLang="en-US"/>
              <a:pPr/>
              <a:t>‹#›</a:t>
            </a:fld>
            <a:endParaRPr lang="en-US" altLang="en-US"/>
          </a:p>
        </p:txBody>
      </p:sp>
    </p:spTree>
    <p:extLst>
      <p:ext uri="{BB962C8B-B14F-4D97-AF65-F5344CB8AC3E}">
        <p14:creationId xmlns:p14="http://schemas.microsoft.com/office/powerpoint/2010/main" val="34838193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2D88FA60-28E6-490C-B708-D644CA41A81B}" type="slidenum">
              <a:rPr lang="en-US" altLang="en-US"/>
              <a:pPr/>
              <a:t>‹#›</a:t>
            </a:fld>
            <a:endParaRPr lang="en-US" altLang="en-US"/>
          </a:p>
        </p:txBody>
      </p:sp>
    </p:spTree>
    <p:extLst>
      <p:ext uri="{BB962C8B-B14F-4D97-AF65-F5344CB8AC3E}">
        <p14:creationId xmlns:p14="http://schemas.microsoft.com/office/powerpoint/2010/main" val="3667477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7209570F-27A0-418F-B1AB-27D6A8C19EFE}" type="slidenum">
              <a:rPr lang="en-US" altLang="en-US"/>
              <a:pPr/>
              <a:t>‹#›</a:t>
            </a:fld>
            <a:endParaRPr lang="en-US" altLang="en-US"/>
          </a:p>
        </p:txBody>
      </p:sp>
    </p:spTree>
    <p:extLst>
      <p:ext uri="{BB962C8B-B14F-4D97-AF65-F5344CB8AC3E}">
        <p14:creationId xmlns:p14="http://schemas.microsoft.com/office/powerpoint/2010/main" val="915598929"/>
      </p:ext>
    </p:extLst>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39ED21A3-9185-4759-BCC9-749939AAEF79}" type="slidenum">
              <a:rPr lang="en-US" altLang="en-US"/>
              <a:pPr/>
              <a:t>‹#›</a:t>
            </a:fld>
            <a:endParaRPr lang="en-US" altLang="en-US"/>
          </a:p>
        </p:txBody>
      </p:sp>
    </p:spTree>
    <p:extLst>
      <p:ext uri="{BB962C8B-B14F-4D97-AF65-F5344CB8AC3E}">
        <p14:creationId xmlns:p14="http://schemas.microsoft.com/office/powerpoint/2010/main" val="40679640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FCF30AD3-1716-4204-85C3-E096820D413F}" type="slidenum">
              <a:rPr lang="en-US" altLang="en-US"/>
              <a:pPr/>
              <a:t>‹#›</a:t>
            </a:fld>
            <a:endParaRPr lang="en-US" altLang="en-US"/>
          </a:p>
        </p:txBody>
      </p:sp>
    </p:spTree>
    <p:extLst>
      <p:ext uri="{BB962C8B-B14F-4D97-AF65-F5344CB8AC3E}">
        <p14:creationId xmlns:p14="http://schemas.microsoft.com/office/powerpoint/2010/main" val="4852393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42D4F7D5-7A19-4A48-A35A-62E94704AE07}" type="slidenum">
              <a:rPr lang="en-US" altLang="en-US"/>
              <a:pPr/>
              <a:t>‹#›</a:t>
            </a:fld>
            <a:endParaRPr lang="en-US" altLang="en-US"/>
          </a:p>
        </p:txBody>
      </p:sp>
    </p:spTree>
    <p:extLst>
      <p:ext uri="{BB962C8B-B14F-4D97-AF65-F5344CB8AC3E}">
        <p14:creationId xmlns:p14="http://schemas.microsoft.com/office/powerpoint/2010/main" val="33168623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0E84C42F-1DDB-4800-B0EA-1102D8B06649}" type="slidenum">
              <a:rPr lang="en-US" altLang="en-US"/>
              <a:pPr/>
              <a:t>‹#›</a:t>
            </a:fld>
            <a:endParaRPr lang="en-US" altLang="en-US"/>
          </a:p>
        </p:txBody>
      </p:sp>
    </p:spTree>
    <p:extLst>
      <p:ext uri="{BB962C8B-B14F-4D97-AF65-F5344CB8AC3E}">
        <p14:creationId xmlns:p14="http://schemas.microsoft.com/office/powerpoint/2010/main" val="39832708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2315F083-2525-4C54-9D9B-F0ED418AA5D1}" type="slidenum">
              <a:rPr lang="en-US" altLang="en-US"/>
              <a:pPr/>
              <a:t>‹#›</a:t>
            </a:fld>
            <a:endParaRPr lang="en-US" altLang="en-US"/>
          </a:p>
        </p:txBody>
      </p:sp>
    </p:spTree>
    <p:extLst>
      <p:ext uri="{BB962C8B-B14F-4D97-AF65-F5344CB8AC3E}">
        <p14:creationId xmlns:p14="http://schemas.microsoft.com/office/powerpoint/2010/main" val="6345484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6D7FE42A-C317-4C51-8FA2-4BA12711B79F}" type="slidenum">
              <a:rPr lang="en-US" altLang="en-US"/>
              <a:pPr/>
              <a:t>‹#›</a:t>
            </a:fld>
            <a:endParaRPr lang="en-US" altLang="en-US"/>
          </a:p>
        </p:txBody>
      </p:sp>
    </p:spTree>
    <p:extLst>
      <p:ext uri="{BB962C8B-B14F-4D97-AF65-F5344CB8AC3E}">
        <p14:creationId xmlns:p14="http://schemas.microsoft.com/office/powerpoint/2010/main" val="4750393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A4F2345C-41E0-4964-9845-C8D7CC6AA7A4}" type="slidenum">
              <a:rPr lang="en-US" altLang="en-US"/>
              <a:pPr/>
              <a:t>‹#›</a:t>
            </a:fld>
            <a:endParaRPr lang="en-US" altLang="en-US"/>
          </a:p>
        </p:txBody>
      </p:sp>
    </p:spTree>
    <p:extLst>
      <p:ext uri="{BB962C8B-B14F-4D97-AF65-F5344CB8AC3E}">
        <p14:creationId xmlns:p14="http://schemas.microsoft.com/office/powerpoint/2010/main" val="12314664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8F4ABBA8-9F79-424F-B57F-72846A4C45C5}" type="slidenum">
              <a:rPr lang="en-US" altLang="en-US"/>
              <a:pPr/>
              <a:t>‹#›</a:t>
            </a:fld>
            <a:endParaRPr lang="en-US" altLang="en-US"/>
          </a:p>
        </p:txBody>
      </p:sp>
    </p:spTree>
    <p:extLst>
      <p:ext uri="{BB962C8B-B14F-4D97-AF65-F5344CB8AC3E}">
        <p14:creationId xmlns:p14="http://schemas.microsoft.com/office/powerpoint/2010/main" val="19069340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28844D22-7D33-4193-BC9F-E933C7ECE861}" type="slidenum">
              <a:rPr lang="en-US" altLang="en-US"/>
              <a:pPr/>
              <a:t>‹#›</a:t>
            </a:fld>
            <a:endParaRPr lang="en-US" altLang="en-US"/>
          </a:p>
        </p:txBody>
      </p:sp>
    </p:spTree>
    <p:extLst>
      <p:ext uri="{BB962C8B-B14F-4D97-AF65-F5344CB8AC3E}">
        <p14:creationId xmlns:p14="http://schemas.microsoft.com/office/powerpoint/2010/main" val="35584125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E60D0117-7646-4E7A-9752-D2693D82AE69}" type="slidenum">
              <a:rPr lang="en-US" altLang="en-US"/>
              <a:pPr/>
              <a:t>‹#›</a:t>
            </a:fld>
            <a:endParaRPr lang="en-US" altLang="en-US"/>
          </a:p>
        </p:txBody>
      </p:sp>
    </p:spTree>
    <p:extLst>
      <p:ext uri="{BB962C8B-B14F-4D97-AF65-F5344CB8AC3E}">
        <p14:creationId xmlns:p14="http://schemas.microsoft.com/office/powerpoint/2010/main" val="388830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5FFC9DD7-525F-4151-85A3-CDBD718EDD7D}" type="slidenum">
              <a:rPr lang="en-US" altLang="en-US"/>
              <a:pPr/>
              <a:t>‹#›</a:t>
            </a:fld>
            <a:endParaRPr lang="en-US" altLang="en-US"/>
          </a:p>
        </p:txBody>
      </p:sp>
    </p:spTree>
    <p:extLst>
      <p:ext uri="{BB962C8B-B14F-4D97-AF65-F5344CB8AC3E}">
        <p14:creationId xmlns:p14="http://schemas.microsoft.com/office/powerpoint/2010/main" val="984916405"/>
      </p:ext>
    </p:extLst>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7952E1AC-76D9-412A-9EE0-589AE7C70571}" type="slidenum">
              <a:rPr lang="en-US" altLang="en-US"/>
              <a:pPr/>
              <a:t>‹#›</a:t>
            </a:fld>
            <a:endParaRPr lang="en-US" altLang="en-US"/>
          </a:p>
        </p:txBody>
      </p:sp>
    </p:spTree>
    <p:extLst>
      <p:ext uri="{BB962C8B-B14F-4D97-AF65-F5344CB8AC3E}">
        <p14:creationId xmlns:p14="http://schemas.microsoft.com/office/powerpoint/2010/main" val="7444193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20131507-45E0-4702-BE58-FAFA35B3DBB5}" type="slidenum">
              <a:rPr lang="en-US" altLang="en-US"/>
              <a:pPr/>
              <a:t>‹#›</a:t>
            </a:fld>
            <a:endParaRPr lang="en-US" altLang="en-US"/>
          </a:p>
        </p:txBody>
      </p:sp>
    </p:spTree>
    <p:extLst>
      <p:ext uri="{BB962C8B-B14F-4D97-AF65-F5344CB8AC3E}">
        <p14:creationId xmlns:p14="http://schemas.microsoft.com/office/powerpoint/2010/main" val="7145996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8A06601F-029F-403D-B55F-DCA25D9A394E}" type="slidenum">
              <a:rPr lang="en-US" altLang="en-US"/>
              <a:pPr/>
              <a:t>‹#›</a:t>
            </a:fld>
            <a:endParaRPr lang="en-US" altLang="en-US"/>
          </a:p>
        </p:txBody>
      </p:sp>
    </p:spTree>
    <p:extLst>
      <p:ext uri="{BB962C8B-B14F-4D97-AF65-F5344CB8AC3E}">
        <p14:creationId xmlns:p14="http://schemas.microsoft.com/office/powerpoint/2010/main" val="30466214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F5FF7828-C8A4-4455-85BC-78DF7B1A6977}" type="slidenum">
              <a:rPr lang="en-US" altLang="en-US"/>
              <a:pPr/>
              <a:t>‹#›</a:t>
            </a:fld>
            <a:endParaRPr lang="en-US" altLang="en-US"/>
          </a:p>
        </p:txBody>
      </p:sp>
    </p:spTree>
    <p:extLst>
      <p:ext uri="{BB962C8B-B14F-4D97-AF65-F5344CB8AC3E}">
        <p14:creationId xmlns:p14="http://schemas.microsoft.com/office/powerpoint/2010/main" val="13498575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D69D36F3-E972-469C-8A69-CEF75BD19B5B}" type="slidenum">
              <a:rPr lang="en-US" altLang="en-US"/>
              <a:pPr/>
              <a:t>‹#›</a:t>
            </a:fld>
            <a:endParaRPr lang="en-US" altLang="en-US"/>
          </a:p>
        </p:txBody>
      </p:sp>
    </p:spTree>
    <p:extLst>
      <p:ext uri="{BB962C8B-B14F-4D97-AF65-F5344CB8AC3E}">
        <p14:creationId xmlns:p14="http://schemas.microsoft.com/office/powerpoint/2010/main" val="20330225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DB638D46-493D-4D27-9D16-0E17EE4BB649}" type="slidenum">
              <a:rPr lang="en-US" altLang="en-US"/>
              <a:pPr/>
              <a:t>‹#›</a:t>
            </a:fld>
            <a:endParaRPr lang="en-US" altLang="en-US"/>
          </a:p>
        </p:txBody>
      </p:sp>
    </p:spTree>
    <p:extLst>
      <p:ext uri="{BB962C8B-B14F-4D97-AF65-F5344CB8AC3E}">
        <p14:creationId xmlns:p14="http://schemas.microsoft.com/office/powerpoint/2010/main" val="11598832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AA9D074C-F015-4337-A1AB-5233F24A6521}" type="slidenum">
              <a:rPr lang="en-US" altLang="en-US"/>
              <a:pPr/>
              <a:t>‹#›</a:t>
            </a:fld>
            <a:endParaRPr lang="en-US" altLang="en-US"/>
          </a:p>
        </p:txBody>
      </p:sp>
    </p:spTree>
    <p:extLst>
      <p:ext uri="{BB962C8B-B14F-4D97-AF65-F5344CB8AC3E}">
        <p14:creationId xmlns:p14="http://schemas.microsoft.com/office/powerpoint/2010/main" val="30893525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7FA302BF-9F17-493B-92B7-4EDC581151E7}" type="slidenum">
              <a:rPr lang="en-US" altLang="en-US"/>
              <a:pPr/>
              <a:t>‹#›</a:t>
            </a:fld>
            <a:endParaRPr lang="en-US" altLang="en-US"/>
          </a:p>
        </p:txBody>
      </p:sp>
    </p:spTree>
    <p:extLst>
      <p:ext uri="{BB962C8B-B14F-4D97-AF65-F5344CB8AC3E}">
        <p14:creationId xmlns:p14="http://schemas.microsoft.com/office/powerpoint/2010/main" val="20455013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60C15F84-83C0-4F0C-9C19-F3D362EC464D}" type="slidenum">
              <a:rPr lang="en-US" altLang="en-US"/>
              <a:pPr/>
              <a:t>‹#›</a:t>
            </a:fld>
            <a:endParaRPr lang="en-US" altLang="en-US"/>
          </a:p>
        </p:txBody>
      </p:sp>
    </p:spTree>
    <p:extLst>
      <p:ext uri="{BB962C8B-B14F-4D97-AF65-F5344CB8AC3E}">
        <p14:creationId xmlns:p14="http://schemas.microsoft.com/office/powerpoint/2010/main" val="1156908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8F34CBF9-75A4-4D92-B654-FC1260CF6096}" type="slidenum">
              <a:rPr lang="en-US" altLang="en-US"/>
              <a:pPr/>
              <a:t>‹#›</a:t>
            </a:fld>
            <a:endParaRPr lang="en-US" altLang="en-US"/>
          </a:p>
        </p:txBody>
      </p:sp>
    </p:spTree>
    <p:extLst>
      <p:ext uri="{BB962C8B-B14F-4D97-AF65-F5344CB8AC3E}">
        <p14:creationId xmlns:p14="http://schemas.microsoft.com/office/powerpoint/2010/main" val="19389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1"/>
          <p:cNvSpPr>
            <a:spLocks noGrp="1" noChangeArrowheads="1"/>
          </p:cNvSpPr>
          <p:nvPr>
            <p:ph type="sldNum" sz="quarter" idx="11"/>
          </p:nvPr>
        </p:nvSpPr>
        <p:spPr>
          <a:ln/>
        </p:spPr>
        <p:txBody>
          <a:bodyPr/>
          <a:lstStyle>
            <a:lvl1pPr>
              <a:defRPr/>
            </a:lvl1pPr>
          </a:lstStyle>
          <a:p>
            <a:fld id="{6B478A4F-6FE7-4568-A4D5-C28D917B8E51}" type="slidenum">
              <a:rPr lang="en-US" altLang="en-US"/>
              <a:pPr/>
              <a:t>‹#›</a:t>
            </a:fld>
            <a:endParaRPr lang="en-US" altLang="en-US"/>
          </a:p>
        </p:txBody>
      </p:sp>
    </p:spTree>
    <p:extLst>
      <p:ext uri="{BB962C8B-B14F-4D97-AF65-F5344CB8AC3E}">
        <p14:creationId xmlns:p14="http://schemas.microsoft.com/office/powerpoint/2010/main" val="3674273429"/>
      </p:ext>
    </p:extLst>
  </p:cSld>
  <p:clrMapOvr>
    <a:masterClrMapping/>
  </p:clrMapOvr>
  <p:transition spd="med">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F217419A-1048-449C-9B8B-4C0D99D9E2C3}" type="slidenum">
              <a:rPr lang="en-US" altLang="en-US"/>
              <a:pPr/>
              <a:t>‹#›</a:t>
            </a:fld>
            <a:endParaRPr lang="en-US" altLang="en-US"/>
          </a:p>
        </p:txBody>
      </p:sp>
    </p:spTree>
    <p:extLst>
      <p:ext uri="{BB962C8B-B14F-4D97-AF65-F5344CB8AC3E}">
        <p14:creationId xmlns:p14="http://schemas.microsoft.com/office/powerpoint/2010/main" val="5055774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8333D2A2-714B-4982-A23B-8E477B0D9B4D}" type="slidenum">
              <a:rPr lang="en-US" altLang="en-US"/>
              <a:pPr/>
              <a:t>‹#›</a:t>
            </a:fld>
            <a:endParaRPr lang="en-US" altLang="en-US"/>
          </a:p>
        </p:txBody>
      </p:sp>
    </p:spTree>
    <p:extLst>
      <p:ext uri="{BB962C8B-B14F-4D97-AF65-F5344CB8AC3E}">
        <p14:creationId xmlns:p14="http://schemas.microsoft.com/office/powerpoint/2010/main" val="1260673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449E4EC8-9C3E-4013-92BA-7EC313D0969C}" type="slidenum">
              <a:rPr lang="en-US" altLang="en-US"/>
              <a:pPr/>
              <a:t>‹#›</a:t>
            </a:fld>
            <a:endParaRPr lang="en-US" altLang="en-US"/>
          </a:p>
        </p:txBody>
      </p:sp>
    </p:spTree>
    <p:extLst>
      <p:ext uri="{BB962C8B-B14F-4D97-AF65-F5344CB8AC3E}">
        <p14:creationId xmlns:p14="http://schemas.microsoft.com/office/powerpoint/2010/main" val="7643647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30AF1849-2BD3-4056-B7C7-6194D9E0EA90}" type="slidenum">
              <a:rPr lang="en-US" altLang="en-US"/>
              <a:pPr/>
              <a:t>‹#›</a:t>
            </a:fld>
            <a:endParaRPr lang="en-US" altLang="en-US"/>
          </a:p>
        </p:txBody>
      </p:sp>
    </p:spTree>
    <p:extLst>
      <p:ext uri="{BB962C8B-B14F-4D97-AF65-F5344CB8AC3E}">
        <p14:creationId xmlns:p14="http://schemas.microsoft.com/office/powerpoint/2010/main" val="13503107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CB134395-9A79-4B8A-B638-D0E5FD29C3D2}" type="slidenum">
              <a:rPr lang="en-US" altLang="en-US"/>
              <a:pPr/>
              <a:t>‹#›</a:t>
            </a:fld>
            <a:endParaRPr lang="en-US" altLang="en-US"/>
          </a:p>
        </p:txBody>
      </p:sp>
    </p:spTree>
    <p:extLst>
      <p:ext uri="{BB962C8B-B14F-4D97-AF65-F5344CB8AC3E}">
        <p14:creationId xmlns:p14="http://schemas.microsoft.com/office/powerpoint/2010/main" val="35793588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D8D4BA2B-45D3-4AB1-B62A-BC26F862CEE7}" type="slidenum">
              <a:rPr lang="en-US" altLang="en-US"/>
              <a:pPr/>
              <a:t>‹#›</a:t>
            </a:fld>
            <a:endParaRPr lang="en-US" altLang="en-US"/>
          </a:p>
        </p:txBody>
      </p:sp>
    </p:spTree>
    <p:extLst>
      <p:ext uri="{BB962C8B-B14F-4D97-AF65-F5344CB8AC3E}">
        <p14:creationId xmlns:p14="http://schemas.microsoft.com/office/powerpoint/2010/main" val="41374304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653B8504-E3C2-4CDC-89A0-C8E37CA48545}" type="slidenum">
              <a:rPr lang="en-US" altLang="en-US"/>
              <a:pPr/>
              <a:t>‹#›</a:t>
            </a:fld>
            <a:endParaRPr lang="en-US" altLang="en-US"/>
          </a:p>
        </p:txBody>
      </p:sp>
    </p:spTree>
    <p:extLst>
      <p:ext uri="{BB962C8B-B14F-4D97-AF65-F5344CB8AC3E}">
        <p14:creationId xmlns:p14="http://schemas.microsoft.com/office/powerpoint/2010/main" val="22272026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B97AA6F4-FD18-452B-AF8F-724E2F3E4261}" type="slidenum">
              <a:rPr lang="en-US" altLang="en-US"/>
              <a:pPr/>
              <a:t>‹#›</a:t>
            </a:fld>
            <a:endParaRPr lang="en-US" altLang="en-US"/>
          </a:p>
        </p:txBody>
      </p:sp>
    </p:spTree>
    <p:extLst>
      <p:ext uri="{BB962C8B-B14F-4D97-AF65-F5344CB8AC3E}">
        <p14:creationId xmlns:p14="http://schemas.microsoft.com/office/powerpoint/2010/main" val="36564981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C8C52341-A4A6-4CC6-B326-8D86944CC9B3}" type="slidenum">
              <a:rPr lang="en-US" altLang="en-US"/>
              <a:pPr/>
              <a:t>‹#›</a:t>
            </a:fld>
            <a:endParaRPr lang="en-US" altLang="en-US"/>
          </a:p>
        </p:txBody>
      </p:sp>
    </p:spTree>
    <p:extLst>
      <p:ext uri="{BB962C8B-B14F-4D97-AF65-F5344CB8AC3E}">
        <p14:creationId xmlns:p14="http://schemas.microsoft.com/office/powerpoint/2010/main" val="34614825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151BDE71-493E-4085-BFD7-4E3094BBC9ED}" type="slidenum">
              <a:rPr lang="en-US" altLang="en-US"/>
              <a:pPr/>
              <a:t>‹#›</a:t>
            </a:fld>
            <a:endParaRPr lang="en-US" altLang="en-US"/>
          </a:p>
        </p:txBody>
      </p:sp>
    </p:spTree>
    <p:extLst>
      <p:ext uri="{BB962C8B-B14F-4D97-AF65-F5344CB8AC3E}">
        <p14:creationId xmlns:p14="http://schemas.microsoft.com/office/powerpoint/2010/main" val="2354818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1"/>
          <p:cNvSpPr>
            <a:spLocks noGrp="1" noChangeArrowheads="1"/>
          </p:cNvSpPr>
          <p:nvPr>
            <p:ph type="sldNum" sz="quarter" idx="11"/>
          </p:nvPr>
        </p:nvSpPr>
        <p:spPr>
          <a:ln/>
        </p:spPr>
        <p:txBody>
          <a:bodyPr/>
          <a:lstStyle>
            <a:lvl1pPr>
              <a:defRPr/>
            </a:lvl1pPr>
          </a:lstStyle>
          <a:p>
            <a:fld id="{A8253A50-001E-4631-9990-8A3E782F8F34}" type="slidenum">
              <a:rPr lang="en-US" altLang="en-US"/>
              <a:pPr/>
              <a:t>‹#›</a:t>
            </a:fld>
            <a:endParaRPr lang="en-US" altLang="en-US"/>
          </a:p>
        </p:txBody>
      </p:sp>
    </p:spTree>
    <p:extLst>
      <p:ext uri="{BB962C8B-B14F-4D97-AF65-F5344CB8AC3E}">
        <p14:creationId xmlns:p14="http://schemas.microsoft.com/office/powerpoint/2010/main" val="438098270"/>
      </p:ext>
    </p:extLst>
  </p:cSld>
  <p:clrMapOvr>
    <a:masterClrMapping/>
  </p:clrMapOvr>
  <p:transition spd="med">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9F7B0816-AF11-44A4-877E-96933FBB23A8}" type="slidenum">
              <a:rPr lang="en-US" altLang="en-US"/>
              <a:pPr/>
              <a:t>‹#›</a:t>
            </a:fld>
            <a:endParaRPr lang="en-US" altLang="en-US"/>
          </a:p>
        </p:txBody>
      </p:sp>
    </p:spTree>
    <p:extLst>
      <p:ext uri="{BB962C8B-B14F-4D97-AF65-F5344CB8AC3E}">
        <p14:creationId xmlns:p14="http://schemas.microsoft.com/office/powerpoint/2010/main" val="40639945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A828610C-8084-43B1-9DD4-2072ABBAC178}" type="slidenum">
              <a:rPr lang="en-US" altLang="en-US"/>
              <a:pPr/>
              <a:t>‹#›</a:t>
            </a:fld>
            <a:endParaRPr lang="en-US" altLang="en-US"/>
          </a:p>
        </p:txBody>
      </p:sp>
    </p:spTree>
    <p:extLst>
      <p:ext uri="{BB962C8B-B14F-4D97-AF65-F5344CB8AC3E}">
        <p14:creationId xmlns:p14="http://schemas.microsoft.com/office/powerpoint/2010/main" val="219351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89A349E5-ADFB-436D-8DF4-BE3DDCE6C466}" type="slidenum">
              <a:rPr lang="en-US" altLang="en-US"/>
              <a:pPr/>
              <a:t>‹#›</a:t>
            </a:fld>
            <a:endParaRPr lang="en-US" altLang="en-US"/>
          </a:p>
        </p:txBody>
      </p:sp>
    </p:spTree>
    <p:extLst>
      <p:ext uri="{BB962C8B-B14F-4D97-AF65-F5344CB8AC3E}">
        <p14:creationId xmlns:p14="http://schemas.microsoft.com/office/powerpoint/2010/main" val="36882730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11DD95C8-9472-47E7-90D4-7C63A029F7EE}" type="slidenum">
              <a:rPr lang="en-US" altLang="en-US"/>
              <a:pPr/>
              <a:t>‹#›</a:t>
            </a:fld>
            <a:endParaRPr lang="en-US" altLang="en-US"/>
          </a:p>
        </p:txBody>
      </p:sp>
    </p:spTree>
    <p:extLst>
      <p:ext uri="{BB962C8B-B14F-4D97-AF65-F5344CB8AC3E}">
        <p14:creationId xmlns:p14="http://schemas.microsoft.com/office/powerpoint/2010/main" val="41614617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724E8FE6-367A-4C88-B0B3-91CE5E16EB9A}" type="slidenum">
              <a:rPr lang="en-US" altLang="en-US"/>
              <a:pPr/>
              <a:t>‹#›</a:t>
            </a:fld>
            <a:endParaRPr lang="en-US" altLang="en-US"/>
          </a:p>
        </p:txBody>
      </p:sp>
    </p:spTree>
    <p:extLst>
      <p:ext uri="{BB962C8B-B14F-4D97-AF65-F5344CB8AC3E}">
        <p14:creationId xmlns:p14="http://schemas.microsoft.com/office/powerpoint/2010/main" val="9676505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002C7CC3-6685-461A-A1E9-09AE7B0E9319}" type="slidenum">
              <a:rPr lang="en-US" altLang="en-US"/>
              <a:pPr/>
              <a:t>‹#›</a:t>
            </a:fld>
            <a:endParaRPr lang="en-US" altLang="en-US"/>
          </a:p>
        </p:txBody>
      </p:sp>
    </p:spTree>
    <p:extLst>
      <p:ext uri="{BB962C8B-B14F-4D97-AF65-F5344CB8AC3E}">
        <p14:creationId xmlns:p14="http://schemas.microsoft.com/office/powerpoint/2010/main" val="1437488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6D26AC00-22F6-4307-BF45-07094AC7E4C7}" type="slidenum">
              <a:rPr lang="en-US" altLang="en-US"/>
              <a:pPr/>
              <a:t>‹#›</a:t>
            </a:fld>
            <a:endParaRPr lang="en-US" altLang="en-US"/>
          </a:p>
        </p:txBody>
      </p:sp>
    </p:spTree>
    <p:extLst>
      <p:ext uri="{BB962C8B-B14F-4D97-AF65-F5344CB8AC3E}">
        <p14:creationId xmlns:p14="http://schemas.microsoft.com/office/powerpoint/2010/main" val="28148603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5EC44626-EC8C-49B4-B106-71CDFB288999}" type="slidenum">
              <a:rPr lang="en-US" altLang="en-US"/>
              <a:pPr/>
              <a:t>‹#›</a:t>
            </a:fld>
            <a:endParaRPr lang="en-US" altLang="en-US"/>
          </a:p>
        </p:txBody>
      </p:sp>
    </p:spTree>
    <p:extLst>
      <p:ext uri="{BB962C8B-B14F-4D97-AF65-F5344CB8AC3E}">
        <p14:creationId xmlns:p14="http://schemas.microsoft.com/office/powerpoint/2010/main" val="22755742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A7BF5F6C-3ACA-45BB-9D63-205A5D757622}" type="slidenum">
              <a:rPr lang="en-US" altLang="en-US"/>
              <a:pPr/>
              <a:t>‹#›</a:t>
            </a:fld>
            <a:endParaRPr lang="en-US" altLang="en-US"/>
          </a:p>
        </p:txBody>
      </p:sp>
    </p:spTree>
    <p:extLst>
      <p:ext uri="{BB962C8B-B14F-4D97-AF65-F5344CB8AC3E}">
        <p14:creationId xmlns:p14="http://schemas.microsoft.com/office/powerpoint/2010/main" val="33954056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61B1A07C-4EAD-4EAB-A33A-C4412F97D616}" type="slidenum">
              <a:rPr lang="en-US" altLang="en-US"/>
              <a:pPr/>
              <a:t>‹#›</a:t>
            </a:fld>
            <a:endParaRPr lang="en-US" altLang="en-US"/>
          </a:p>
        </p:txBody>
      </p:sp>
    </p:spTree>
    <p:extLst>
      <p:ext uri="{BB962C8B-B14F-4D97-AF65-F5344CB8AC3E}">
        <p14:creationId xmlns:p14="http://schemas.microsoft.com/office/powerpoint/2010/main" val="317475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1"/>
          <p:cNvSpPr>
            <a:spLocks noGrp="1" noChangeArrowheads="1"/>
          </p:cNvSpPr>
          <p:nvPr>
            <p:ph type="sldNum" sz="quarter" idx="11"/>
          </p:nvPr>
        </p:nvSpPr>
        <p:spPr>
          <a:ln/>
        </p:spPr>
        <p:txBody>
          <a:bodyPr/>
          <a:lstStyle>
            <a:lvl1pPr>
              <a:defRPr/>
            </a:lvl1pPr>
          </a:lstStyle>
          <a:p>
            <a:fld id="{81D2E826-8488-498C-8F2B-8A6C48341848}" type="slidenum">
              <a:rPr lang="en-US" altLang="en-US"/>
              <a:pPr/>
              <a:t>‹#›</a:t>
            </a:fld>
            <a:endParaRPr lang="en-US" altLang="en-US"/>
          </a:p>
        </p:txBody>
      </p:sp>
    </p:spTree>
    <p:extLst>
      <p:ext uri="{BB962C8B-B14F-4D97-AF65-F5344CB8AC3E}">
        <p14:creationId xmlns:p14="http://schemas.microsoft.com/office/powerpoint/2010/main" val="4107488288"/>
      </p:ext>
    </p:extLst>
  </p:cSld>
  <p:clrMapOvr>
    <a:masterClrMapping/>
  </p:clrMapOvr>
  <p:transition spd="med">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169603A9-0F12-4533-BAFD-10A5C9695788}" type="slidenum">
              <a:rPr lang="en-US" altLang="en-US"/>
              <a:pPr/>
              <a:t>‹#›</a:t>
            </a:fld>
            <a:endParaRPr lang="en-US" altLang="en-US"/>
          </a:p>
        </p:txBody>
      </p:sp>
    </p:spTree>
    <p:extLst>
      <p:ext uri="{BB962C8B-B14F-4D97-AF65-F5344CB8AC3E}">
        <p14:creationId xmlns:p14="http://schemas.microsoft.com/office/powerpoint/2010/main" val="14747952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BED6AF3B-3A11-4F94-BD9F-7F16F2E386CF}" type="slidenum">
              <a:rPr lang="en-US" altLang="en-US"/>
              <a:pPr/>
              <a:t>‹#›</a:t>
            </a:fld>
            <a:endParaRPr lang="en-US" altLang="en-US"/>
          </a:p>
        </p:txBody>
      </p:sp>
    </p:spTree>
    <p:extLst>
      <p:ext uri="{BB962C8B-B14F-4D97-AF65-F5344CB8AC3E}">
        <p14:creationId xmlns:p14="http://schemas.microsoft.com/office/powerpoint/2010/main" val="16532011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97570933-311B-454B-99B8-EDB366C8D97A}" type="slidenum">
              <a:rPr lang="en-US" altLang="en-US"/>
              <a:pPr/>
              <a:t>‹#›</a:t>
            </a:fld>
            <a:endParaRPr lang="en-US" altLang="en-US"/>
          </a:p>
        </p:txBody>
      </p:sp>
    </p:spTree>
    <p:extLst>
      <p:ext uri="{BB962C8B-B14F-4D97-AF65-F5344CB8AC3E}">
        <p14:creationId xmlns:p14="http://schemas.microsoft.com/office/powerpoint/2010/main" val="16809447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63D3F7FF-1C23-4928-A587-5EB0BD1F26C6}" type="slidenum">
              <a:rPr lang="en-US" altLang="en-US"/>
              <a:pPr/>
              <a:t>‹#›</a:t>
            </a:fld>
            <a:endParaRPr lang="en-US" altLang="en-US"/>
          </a:p>
        </p:txBody>
      </p:sp>
    </p:spTree>
    <p:extLst>
      <p:ext uri="{BB962C8B-B14F-4D97-AF65-F5344CB8AC3E}">
        <p14:creationId xmlns:p14="http://schemas.microsoft.com/office/powerpoint/2010/main" val="371213001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4DD0B4B5-9466-4F9B-91BE-E5DF2694479E}" type="slidenum">
              <a:rPr lang="en-US" altLang="en-US"/>
              <a:pPr/>
              <a:t>‹#›</a:t>
            </a:fld>
            <a:endParaRPr lang="en-US" altLang="en-US"/>
          </a:p>
        </p:txBody>
      </p:sp>
    </p:spTree>
    <p:extLst>
      <p:ext uri="{BB962C8B-B14F-4D97-AF65-F5344CB8AC3E}">
        <p14:creationId xmlns:p14="http://schemas.microsoft.com/office/powerpoint/2010/main" val="6598155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FD1760C3-50FA-4256-9A00-818D5A2AB82A}" type="slidenum">
              <a:rPr lang="en-US" altLang="en-US"/>
              <a:pPr/>
              <a:t>‹#›</a:t>
            </a:fld>
            <a:endParaRPr lang="en-US" altLang="en-US"/>
          </a:p>
        </p:txBody>
      </p:sp>
    </p:spTree>
    <p:extLst>
      <p:ext uri="{BB962C8B-B14F-4D97-AF65-F5344CB8AC3E}">
        <p14:creationId xmlns:p14="http://schemas.microsoft.com/office/powerpoint/2010/main" val="38393638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D853B5FC-9AFE-49FE-8403-2428B3ACDC4A}" type="slidenum">
              <a:rPr lang="en-US" altLang="en-US"/>
              <a:pPr/>
              <a:t>‹#›</a:t>
            </a:fld>
            <a:endParaRPr lang="en-US" altLang="en-US"/>
          </a:p>
        </p:txBody>
      </p:sp>
    </p:spTree>
    <p:extLst>
      <p:ext uri="{BB962C8B-B14F-4D97-AF65-F5344CB8AC3E}">
        <p14:creationId xmlns:p14="http://schemas.microsoft.com/office/powerpoint/2010/main" val="230056159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94D3A9FD-5812-4322-8AAF-8AEE7F79F265}" type="slidenum">
              <a:rPr lang="en-US" altLang="en-US"/>
              <a:pPr/>
              <a:t>‹#›</a:t>
            </a:fld>
            <a:endParaRPr lang="en-US" altLang="en-US"/>
          </a:p>
        </p:txBody>
      </p:sp>
    </p:spTree>
    <p:extLst>
      <p:ext uri="{BB962C8B-B14F-4D97-AF65-F5344CB8AC3E}">
        <p14:creationId xmlns:p14="http://schemas.microsoft.com/office/powerpoint/2010/main" val="2186105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DB38A9B0-EED1-4DDA-8394-C15349B98C12}" type="slidenum">
              <a:rPr lang="en-US" altLang="en-US"/>
              <a:pPr/>
              <a:t>‹#›</a:t>
            </a:fld>
            <a:endParaRPr lang="en-US" altLang="en-US"/>
          </a:p>
        </p:txBody>
      </p:sp>
    </p:spTree>
    <p:extLst>
      <p:ext uri="{BB962C8B-B14F-4D97-AF65-F5344CB8AC3E}">
        <p14:creationId xmlns:p14="http://schemas.microsoft.com/office/powerpoint/2010/main" val="24391816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C7535E91-EBE3-4D65-A533-5B3E94900D48}" type="slidenum">
              <a:rPr lang="en-US" altLang="en-US"/>
              <a:pPr/>
              <a:t>‹#›</a:t>
            </a:fld>
            <a:endParaRPr lang="en-US" altLang="en-US"/>
          </a:p>
        </p:txBody>
      </p:sp>
    </p:spTree>
    <p:extLst>
      <p:ext uri="{BB962C8B-B14F-4D97-AF65-F5344CB8AC3E}">
        <p14:creationId xmlns:p14="http://schemas.microsoft.com/office/powerpoint/2010/main" val="2139789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0CBEE71A-D507-4F37-8906-9F7818DEF542}" type="slidenum">
              <a:rPr lang="en-US" altLang="en-US"/>
              <a:pPr/>
              <a:t>‹#›</a:t>
            </a:fld>
            <a:endParaRPr lang="en-US" altLang="en-US"/>
          </a:p>
        </p:txBody>
      </p:sp>
    </p:spTree>
    <p:extLst>
      <p:ext uri="{BB962C8B-B14F-4D97-AF65-F5344CB8AC3E}">
        <p14:creationId xmlns:p14="http://schemas.microsoft.com/office/powerpoint/2010/main" val="1952199811"/>
      </p:ext>
    </p:extLst>
  </p:cSld>
  <p:clrMapOvr>
    <a:masterClrMapping/>
  </p:clrMapOvr>
  <p:transition spd="med">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2600D55D-153A-4BB0-B03A-68EF0CFFAE1B}" type="slidenum">
              <a:rPr lang="en-US" altLang="en-US"/>
              <a:pPr/>
              <a:t>‹#›</a:t>
            </a:fld>
            <a:endParaRPr lang="en-US" altLang="en-US"/>
          </a:p>
        </p:txBody>
      </p:sp>
    </p:spTree>
    <p:extLst>
      <p:ext uri="{BB962C8B-B14F-4D97-AF65-F5344CB8AC3E}">
        <p14:creationId xmlns:p14="http://schemas.microsoft.com/office/powerpoint/2010/main" val="34642083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B280633C-2B36-4DD9-AF30-EAE8C3696577}" type="slidenum">
              <a:rPr lang="en-US" altLang="en-US"/>
              <a:pPr/>
              <a:t>‹#›</a:t>
            </a:fld>
            <a:endParaRPr lang="en-US" altLang="en-US"/>
          </a:p>
        </p:txBody>
      </p:sp>
    </p:spTree>
    <p:extLst>
      <p:ext uri="{BB962C8B-B14F-4D97-AF65-F5344CB8AC3E}">
        <p14:creationId xmlns:p14="http://schemas.microsoft.com/office/powerpoint/2010/main" val="19945469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D5CD33A6-1917-4141-B615-DA1D3D6B2348}" type="slidenum">
              <a:rPr lang="en-US" altLang="en-US"/>
              <a:pPr/>
              <a:t>‹#›</a:t>
            </a:fld>
            <a:endParaRPr lang="en-US" altLang="en-US"/>
          </a:p>
        </p:txBody>
      </p:sp>
    </p:spTree>
    <p:extLst>
      <p:ext uri="{BB962C8B-B14F-4D97-AF65-F5344CB8AC3E}">
        <p14:creationId xmlns:p14="http://schemas.microsoft.com/office/powerpoint/2010/main" val="41900359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59DF57AB-B32F-42CF-A032-9AAEA8370A42}" type="slidenum">
              <a:rPr lang="en-US" altLang="en-US"/>
              <a:pPr/>
              <a:t>‹#›</a:t>
            </a:fld>
            <a:endParaRPr lang="en-US" altLang="en-US"/>
          </a:p>
        </p:txBody>
      </p:sp>
    </p:spTree>
    <p:extLst>
      <p:ext uri="{BB962C8B-B14F-4D97-AF65-F5344CB8AC3E}">
        <p14:creationId xmlns:p14="http://schemas.microsoft.com/office/powerpoint/2010/main" val="27279301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EE38580F-38D2-40E0-BF00-16AD525CB1E6}" type="slidenum">
              <a:rPr lang="en-US" altLang="en-US"/>
              <a:pPr/>
              <a:t>‹#›</a:t>
            </a:fld>
            <a:endParaRPr lang="en-US" altLang="en-US"/>
          </a:p>
        </p:txBody>
      </p:sp>
    </p:spTree>
    <p:extLst>
      <p:ext uri="{BB962C8B-B14F-4D97-AF65-F5344CB8AC3E}">
        <p14:creationId xmlns:p14="http://schemas.microsoft.com/office/powerpoint/2010/main" val="428003720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A0508B40-B98A-4861-B4F8-B065AD0E53DA}" type="slidenum">
              <a:rPr lang="en-US" altLang="en-US"/>
              <a:pPr/>
              <a:t>‹#›</a:t>
            </a:fld>
            <a:endParaRPr lang="en-US" altLang="en-US"/>
          </a:p>
        </p:txBody>
      </p:sp>
    </p:spTree>
    <p:extLst>
      <p:ext uri="{BB962C8B-B14F-4D97-AF65-F5344CB8AC3E}">
        <p14:creationId xmlns:p14="http://schemas.microsoft.com/office/powerpoint/2010/main" val="3986106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85B5A3CA-2014-48A0-A8F0-E2921161E18E}" type="slidenum">
              <a:rPr lang="en-US" altLang="en-US"/>
              <a:pPr/>
              <a:t>‹#›</a:t>
            </a:fld>
            <a:endParaRPr lang="en-US" altLang="en-US"/>
          </a:p>
        </p:txBody>
      </p:sp>
    </p:spTree>
    <p:extLst>
      <p:ext uri="{BB962C8B-B14F-4D97-AF65-F5344CB8AC3E}">
        <p14:creationId xmlns:p14="http://schemas.microsoft.com/office/powerpoint/2010/main" val="20141749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D52B3281-D10C-451C-89A8-9E9D87E68353}" type="slidenum">
              <a:rPr lang="en-US" altLang="en-US"/>
              <a:pPr/>
              <a:t>‹#›</a:t>
            </a:fld>
            <a:endParaRPr lang="en-US" altLang="en-US"/>
          </a:p>
        </p:txBody>
      </p:sp>
    </p:spTree>
    <p:extLst>
      <p:ext uri="{BB962C8B-B14F-4D97-AF65-F5344CB8AC3E}">
        <p14:creationId xmlns:p14="http://schemas.microsoft.com/office/powerpoint/2010/main" val="36413981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990D69AF-A718-4E2C-B228-4AA9CF275CB9}" type="slidenum">
              <a:rPr lang="en-US" altLang="en-US"/>
              <a:pPr/>
              <a:t>‹#›</a:t>
            </a:fld>
            <a:endParaRPr lang="en-US" altLang="en-US"/>
          </a:p>
        </p:txBody>
      </p:sp>
    </p:spTree>
    <p:extLst>
      <p:ext uri="{BB962C8B-B14F-4D97-AF65-F5344CB8AC3E}">
        <p14:creationId xmlns:p14="http://schemas.microsoft.com/office/powerpoint/2010/main" val="204657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575EC747-05F5-4A2E-BB8B-E61287F276DE}" type="slidenum">
              <a:rPr lang="en-US" altLang="en-US"/>
              <a:pPr/>
              <a:t>‹#›</a:t>
            </a:fld>
            <a:endParaRPr lang="en-US" altLang="en-US"/>
          </a:p>
        </p:txBody>
      </p:sp>
    </p:spTree>
    <p:extLst>
      <p:ext uri="{BB962C8B-B14F-4D97-AF65-F5344CB8AC3E}">
        <p14:creationId xmlns:p14="http://schemas.microsoft.com/office/powerpoint/2010/main" val="368244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D091D5C9-D2E8-4072-8669-484F83C95327}" type="slidenum">
              <a:rPr lang="en-US" altLang="en-US"/>
              <a:pPr/>
              <a:t>‹#›</a:t>
            </a:fld>
            <a:endParaRPr lang="en-US" altLang="en-US"/>
          </a:p>
        </p:txBody>
      </p:sp>
    </p:spTree>
    <p:extLst>
      <p:ext uri="{BB962C8B-B14F-4D97-AF65-F5344CB8AC3E}">
        <p14:creationId xmlns:p14="http://schemas.microsoft.com/office/powerpoint/2010/main" val="2671804569"/>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52C3BA5B-45A1-405B-9B63-E401D4ABF116}" type="slidenum">
              <a:rPr lang="en-US" altLang="en-US"/>
              <a:pPr/>
              <a:t>‹#›</a:t>
            </a:fld>
            <a:endParaRPr lang="en-US" altLang="en-US"/>
          </a:p>
        </p:txBody>
      </p:sp>
    </p:spTree>
    <p:extLst>
      <p:ext uri="{BB962C8B-B14F-4D97-AF65-F5344CB8AC3E}">
        <p14:creationId xmlns:p14="http://schemas.microsoft.com/office/powerpoint/2010/main" val="2978647186"/>
      </p:ext>
    </p:extLst>
  </p:cSld>
  <p:clrMapOvr>
    <a:masterClrMapping/>
  </p:clrMapOvr>
  <p:transition spd="med">
    <p:wipe dir="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EAA36352-2E98-45F5-A5FB-DEC42B514BF6}" type="slidenum">
              <a:rPr lang="en-US" altLang="en-US"/>
              <a:pPr/>
              <a:t>‹#›</a:t>
            </a:fld>
            <a:endParaRPr lang="en-US" altLang="en-US"/>
          </a:p>
        </p:txBody>
      </p:sp>
    </p:spTree>
    <p:extLst>
      <p:ext uri="{BB962C8B-B14F-4D97-AF65-F5344CB8AC3E}">
        <p14:creationId xmlns:p14="http://schemas.microsoft.com/office/powerpoint/2010/main" val="1564063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CDC5C1DA-EBBF-4503-866B-4D2ADA01CDD8}" type="slidenum">
              <a:rPr lang="en-US" altLang="en-US"/>
              <a:pPr/>
              <a:t>‹#›</a:t>
            </a:fld>
            <a:endParaRPr lang="en-US" altLang="en-US"/>
          </a:p>
        </p:txBody>
      </p:sp>
    </p:spTree>
    <p:extLst>
      <p:ext uri="{BB962C8B-B14F-4D97-AF65-F5344CB8AC3E}">
        <p14:creationId xmlns:p14="http://schemas.microsoft.com/office/powerpoint/2010/main" val="37345787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0E110F58-A50C-4932-B8AD-28D44622DC9E}" type="slidenum">
              <a:rPr lang="en-US" altLang="en-US"/>
              <a:pPr/>
              <a:t>‹#›</a:t>
            </a:fld>
            <a:endParaRPr lang="en-US" altLang="en-US"/>
          </a:p>
        </p:txBody>
      </p:sp>
    </p:spTree>
    <p:extLst>
      <p:ext uri="{BB962C8B-B14F-4D97-AF65-F5344CB8AC3E}">
        <p14:creationId xmlns:p14="http://schemas.microsoft.com/office/powerpoint/2010/main" val="253347977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CAE6DEDB-F6C9-4003-B75A-82D5103D9BD1}" type="slidenum">
              <a:rPr lang="en-US" altLang="en-US"/>
              <a:pPr/>
              <a:t>‹#›</a:t>
            </a:fld>
            <a:endParaRPr lang="en-US" altLang="en-US"/>
          </a:p>
        </p:txBody>
      </p:sp>
    </p:spTree>
    <p:extLst>
      <p:ext uri="{BB962C8B-B14F-4D97-AF65-F5344CB8AC3E}">
        <p14:creationId xmlns:p14="http://schemas.microsoft.com/office/powerpoint/2010/main" val="9210977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2375AACC-A1D7-4939-BE88-EF986679A732}" type="slidenum">
              <a:rPr lang="en-US" altLang="en-US"/>
              <a:pPr/>
              <a:t>‹#›</a:t>
            </a:fld>
            <a:endParaRPr lang="en-US" altLang="en-US"/>
          </a:p>
        </p:txBody>
      </p:sp>
    </p:spTree>
    <p:extLst>
      <p:ext uri="{BB962C8B-B14F-4D97-AF65-F5344CB8AC3E}">
        <p14:creationId xmlns:p14="http://schemas.microsoft.com/office/powerpoint/2010/main" val="15948868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333F2D25-C405-4017-B25B-E63171D266EF}" type="slidenum">
              <a:rPr lang="en-US" altLang="en-US"/>
              <a:pPr/>
              <a:t>‹#›</a:t>
            </a:fld>
            <a:endParaRPr lang="en-US" altLang="en-US"/>
          </a:p>
        </p:txBody>
      </p:sp>
    </p:spTree>
    <p:extLst>
      <p:ext uri="{BB962C8B-B14F-4D97-AF65-F5344CB8AC3E}">
        <p14:creationId xmlns:p14="http://schemas.microsoft.com/office/powerpoint/2010/main" val="98836066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A576E3A3-8ADD-4FAA-958C-A05E5CDA11A3}" type="slidenum">
              <a:rPr lang="en-US" altLang="en-US"/>
              <a:pPr/>
              <a:t>‹#›</a:t>
            </a:fld>
            <a:endParaRPr lang="en-US" altLang="en-US"/>
          </a:p>
        </p:txBody>
      </p:sp>
    </p:spTree>
    <p:extLst>
      <p:ext uri="{BB962C8B-B14F-4D97-AF65-F5344CB8AC3E}">
        <p14:creationId xmlns:p14="http://schemas.microsoft.com/office/powerpoint/2010/main" val="9331236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5C274EC0-2CAF-4FEB-B00F-B97CAC17AD11}" type="slidenum">
              <a:rPr lang="en-US" altLang="en-US"/>
              <a:pPr/>
              <a:t>‹#›</a:t>
            </a:fld>
            <a:endParaRPr lang="en-US" altLang="en-US"/>
          </a:p>
        </p:txBody>
      </p:sp>
    </p:spTree>
    <p:extLst>
      <p:ext uri="{BB962C8B-B14F-4D97-AF65-F5344CB8AC3E}">
        <p14:creationId xmlns:p14="http://schemas.microsoft.com/office/powerpoint/2010/main" val="18979268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A1FF5C50-3357-45E6-BA6F-C661B4C84F20}" type="slidenum">
              <a:rPr lang="en-US" altLang="en-US"/>
              <a:pPr/>
              <a:t>‹#›</a:t>
            </a:fld>
            <a:endParaRPr lang="en-US" altLang="en-US"/>
          </a:p>
        </p:txBody>
      </p:sp>
    </p:spTree>
    <p:extLst>
      <p:ext uri="{BB962C8B-B14F-4D97-AF65-F5344CB8AC3E}">
        <p14:creationId xmlns:p14="http://schemas.microsoft.com/office/powerpoint/2010/main" val="12543724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067AFAB2-9D44-4F9C-B725-7FA90943B04B}" type="slidenum">
              <a:rPr lang="en-US" altLang="en-US"/>
              <a:pPr/>
              <a:t>‹#›</a:t>
            </a:fld>
            <a:endParaRPr lang="en-US" altLang="en-US"/>
          </a:p>
        </p:txBody>
      </p:sp>
    </p:spTree>
    <p:extLst>
      <p:ext uri="{BB962C8B-B14F-4D97-AF65-F5344CB8AC3E}">
        <p14:creationId xmlns:p14="http://schemas.microsoft.com/office/powerpoint/2010/main" val="1195712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0D6F09F9-E381-4177-8C6A-FF0765AAF0D4}" type="slidenum">
              <a:rPr lang="en-US" altLang="en-US"/>
              <a:pPr/>
              <a:t>‹#›</a:t>
            </a:fld>
            <a:endParaRPr lang="en-US" altLang="en-US"/>
          </a:p>
        </p:txBody>
      </p:sp>
    </p:spTree>
    <p:extLst>
      <p:ext uri="{BB962C8B-B14F-4D97-AF65-F5344CB8AC3E}">
        <p14:creationId xmlns:p14="http://schemas.microsoft.com/office/powerpoint/2010/main" val="763741787"/>
      </p:ext>
    </p:extLst>
  </p:cSld>
  <p:clrMapOvr>
    <a:masterClrMapping/>
  </p:clrMapOvr>
  <p:transition spd="med">
    <p:wipe dir="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D3E4D6B4-D850-4DD1-85B1-4A7DE3BE9D83}" type="slidenum">
              <a:rPr lang="en-US" altLang="en-US"/>
              <a:pPr/>
              <a:t>‹#›</a:t>
            </a:fld>
            <a:endParaRPr lang="en-US" altLang="en-US"/>
          </a:p>
        </p:txBody>
      </p:sp>
    </p:spTree>
    <p:extLst>
      <p:ext uri="{BB962C8B-B14F-4D97-AF65-F5344CB8AC3E}">
        <p14:creationId xmlns:p14="http://schemas.microsoft.com/office/powerpoint/2010/main" val="7308973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18A738C6-2D2A-4A84-81E4-4B4157C3861B}" type="slidenum">
              <a:rPr lang="en-US" altLang="en-US"/>
              <a:pPr/>
              <a:t>‹#›</a:t>
            </a:fld>
            <a:endParaRPr lang="en-US" altLang="en-US"/>
          </a:p>
        </p:txBody>
      </p:sp>
    </p:spTree>
    <p:extLst>
      <p:ext uri="{BB962C8B-B14F-4D97-AF65-F5344CB8AC3E}">
        <p14:creationId xmlns:p14="http://schemas.microsoft.com/office/powerpoint/2010/main" val="230487948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DCA5805F-8057-4866-9A01-DD5EFF80CCF4}" type="slidenum">
              <a:rPr lang="en-US" altLang="en-US"/>
              <a:pPr/>
              <a:t>‹#›</a:t>
            </a:fld>
            <a:endParaRPr lang="en-US" altLang="en-US"/>
          </a:p>
        </p:txBody>
      </p:sp>
    </p:spTree>
    <p:extLst>
      <p:ext uri="{BB962C8B-B14F-4D97-AF65-F5344CB8AC3E}">
        <p14:creationId xmlns:p14="http://schemas.microsoft.com/office/powerpoint/2010/main" val="19059617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37B3A5C1-C824-43A1-A4FA-551EDD286D4D}" type="slidenum">
              <a:rPr lang="en-US" altLang="en-US"/>
              <a:pPr/>
              <a:t>‹#›</a:t>
            </a:fld>
            <a:endParaRPr lang="en-US" altLang="en-US"/>
          </a:p>
        </p:txBody>
      </p:sp>
    </p:spTree>
    <p:extLst>
      <p:ext uri="{BB962C8B-B14F-4D97-AF65-F5344CB8AC3E}">
        <p14:creationId xmlns:p14="http://schemas.microsoft.com/office/powerpoint/2010/main" val="20338107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5615DD0E-C70D-4CD4-9BEB-E402EE354D9B}" type="slidenum">
              <a:rPr lang="en-US" altLang="en-US"/>
              <a:pPr/>
              <a:t>‹#›</a:t>
            </a:fld>
            <a:endParaRPr lang="en-US" altLang="en-US"/>
          </a:p>
        </p:txBody>
      </p:sp>
    </p:spTree>
    <p:extLst>
      <p:ext uri="{BB962C8B-B14F-4D97-AF65-F5344CB8AC3E}">
        <p14:creationId xmlns:p14="http://schemas.microsoft.com/office/powerpoint/2010/main" val="1412129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ECA1879A-BFD2-4598-BC64-0DCA4A423B7D}" type="slidenum">
              <a:rPr lang="en-US" altLang="en-US"/>
              <a:pPr/>
              <a:t>‹#›</a:t>
            </a:fld>
            <a:endParaRPr lang="en-US" altLang="en-US"/>
          </a:p>
        </p:txBody>
      </p:sp>
    </p:spTree>
    <p:extLst>
      <p:ext uri="{BB962C8B-B14F-4D97-AF65-F5344CB8AC3E}">
        <p14:creationId xmlns:p14="http://schemas.microsoft.com/office/powerpoint/2010/main" val="384479512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1CE05A00-1280-4C25-AAAC-98A2F7758229}" type="slidenum">
              <a:rPr lang="en-US" altLang="en-US"/>
              <a:pPr/>
              <a:t>‹#›</a:t>
            </a:fld>
            <a:endParaRPr lang="en-US" altLang="en-US"/>
          </a:p>
        </p:txBody>
      </p:sp>
    </p:spTree>
    <p:extLst>
      <p:ext uri="{BB962C8B-B14F-4D97-AF65-F5344CB8AC3E}">
        <p14:creationId xmlns:p14="http://schemas.microsoft.com/office/powerpoint/2010/main" val="282938685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A3FB0D7F-FEA2-4EA9-925C-69B70816FD2C}" type="slidenum">
              <a:rPr lang="en-US" altLang="en-US"/>
              <a:pPr/>
              <a:t>‹#›</a:t>
            </a:fld>
            <a:endParaRPr lang="en-US" altLang="en-US"/>
          </a:p>
        </p:txBody>
      </p:sp>
    </p:spTree>
    <p:extLst>
      <p:ext uri="{BB962C8B-B14F-4D97-AF65-F5344CB8AC3E}">
        <p14:creationId xmlns:p14="http://schemas.microsoft.com/office/powerpoint/2010/main" val="22745131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8C2F92DE-A6B1-4F99-BEFC-881658DED230}" type="slidenum">
              <a:rPr lang="en-US" altLang="en-US"/>
              <a:pPr/>
              <a:t>‹#›</a:t>
            </a:fld>
            <a:endParaRPr lang="en-US" altLang="en-US"/>
          </a:p>
        </p:txBody>
      </p:sp>
    </p:spTree>
    <p:extLst>
      <p:ext uri="{BB962C8B-B14F-4D97-AF65-F5344CB8AC3E}">
        <p14:creationId xmlns:p14="http://schemas.microsoft.com/office/powerpoint/2010/main" val="31535551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7EC7B783-E67D-466A-B80B-3D0FF0531E2D}" type="slidenum">
              <a:rPr lang="en-US" altLang="en-US"/>
              <a:pPr/>
              <a:t>‹#›</a:t>
            </a:fld>
            <a:endParaRPr lang="en-US" altLang="en-US"/>
          </a:p>
        </p:txBody>
      </p:sp>
    </p:spTree>
    <p:extLst>
      <p:ext uri="{BB962C8B-B14F-4D97-AF65-F5344CB8AC3E}">
        <p14:creationId xmlns:p14="http://schemas.microsoft.com/office/powerpoint/2010/main" val="2450356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FD2D0E94-3BE0-4854-BB3F-D9AE714EE428}" type="slidenum">
              <a:rPr lang="en-US" altLang="en-US"/>
              <a:pPr/>
              <a:t>‹#›</a:t>
            </a:fld>
            <a:endParaRPr lang="en-US" altLang="en-US"/>
          </a:p>
        </p:txBody>
      </p:sp>
    </p:spTree>
    <p:extLst>
      <p:ext uri="{BB962C8B-B14F-4D97-AF65-F5344CB8AC3E}">
        <p14:creationId xmlns:p14="http://schemas.microsoft.com/office/powerpoint/2010/main" val="3988340115"/>
      </p:ext>
    </p:extLst>
  </p:cSld>
  <p:clrMapOvr>
    <a:masterClrMapping/>
  </p:clrMapOvr>
  <p:transition spd="med">
    <p:wipe dir="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D9371A5E-739B-41B8-800C-C62E0A46E712}" type="slidenum">
              <a:rPr lang="en-US" altLang="en-US"/>
              <a:pPr/>
              <a:t>‹#›</a:t>
            </a:fld>
            <a:endParaRPr lang="en-US" altLang="en-US"/>
          </a:p>
        </p:txBody>
      </p:sp>
    </p:spTree>
    <p:extLst>
      <p:ext uri="{BB962C8B-B14F-4D97-AF65-F5344CB8AC3E}">
        <p14:creationId xmlns:p14="http://schemas.microsoft.com/office/powerpoint/2010/main" val="16007211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890E18F9-01AA-4009-8E0B-C2FEC5997FE3}" type="slidenum">
              <a:rPr lang="en-US" altLang="en-US"/>
              <a:pPr/>
              <a:t>‹#›</a:t>
            </a:fld>
            <a:endParaRPr lang="en-US" altLang="en-US"/>
          </a:p>
        </p:txBody>
      </p:sp>
    </p:spTree>
    <p:extLst>
      <p:ext uri="{BB962C8B-B14F-4D97-AF65-F5344CB8AC3E}">
        <p14:creationId xmlns:p14="http://schemas.microsoft.com/office/powerpoint/2010/main" val="330238688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80D75A15-FD20-4758-84C7-2D6A825485B1}" type="slidenum">
              <a:rPr lang="en-US" altLang="en-US"/>
              <a:pPr/>
              <a:t>‹#›</a:t>
            </a:fld>
            <a:endParaRPr lang="en-US" altLang="en-US"/>
          </a:p>
        </p:txBody>
      </p:sp>
    </p:spTree>
    <p:extLst>
      <p:ext uri="{BB962C8B-B14F-4D97-AF65-F5344CB8AC3E}">
        <p14:creationId xmlns:p14="http://schemas.microsoft.com/office/powerpoint/2010/main" val="328974394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C2AF1342-2687-492F-80B0-37F1FE56D60A}" type="slidenum">
              <a:rPr lang="en-US" altLang="en-US"/>
              <a:pPr/>
              <a:t>‹#›</a:t>
            </a:fld>
            <a:endParaRPr lang="en-US" altLang="en-US"/>
          </a:p>
        </p:txBody>
      </p:sp>
    </p:spTree>
    <p:extLst>
      <p:ext uri="{BB962C8B-B14F-4D97-AF65-F5344CB8AC3E}">
        <p14:creationId xmlns:p14="http://schemas.microsoft.com/office/powerpoint/2010/main" val="172466338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B197FA78-AC20-4E9F-B582-8EB36056ADF9}" type="slidenum">
              <a:rPr lang="en-US" altLang="en-US"/>
              <a:pPr/>
              <a:t>‹#›</a:t>
            </a:fld>
            <a:endParaRPr lang="en-US" altLang="en-US"/>
          </a:p>
        </p:txBody>
      </p:sp>
    </p:spTree>
    <p:extLst>
      <p:ext uri="{BB962C8B-B14F-4D97-AF65-F5344CB8AC3E}">
        <p14:creationId xmlns:p14="http://schemas.microsoft.com/office/powerpoint/2010/main" val="22624125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3BA4D739-93D4-43E7-8B8F-2E069E8C288A}" type="slidenum">
              <a:rPr lang="en-US" altLang="en-US"/>
              <a:pPr/>
              <a:t>‹#›</a:t>
            </a:fld>
            <a:endParaRPr lang="en-US" altLang="en-US"/>
          </a:p>
        </p:txBody>
      </p:sp>
    </p:spTree>
    <p:extLst>
      <p:ext uri="{BB962C8B-B14F-4D97-AF65-F5344CB8AC3E}">
        <p14:creationId xmlns:p14="http://schemas.microsoft.com/office/powerpoint/2010/main" val="427613139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4C16DF7F-5380-4DA8-B309-3A3BBCB3993A}" type="slidenum">
              <a:rPr lang="en-US" altLang="en-US"/>
              <a:pPr/>
              <a:t>‹#›</a:t>
            </a:fld>
            <a:endParaRPr lang="en-US" altLang="en-US"/>
          </a:p>
        </p:txBody>
      </p:sp>
    </p:spTree>
    <p:extLst>
      <p:ext uri="{BB962C8B-B14F-4D97-AF65-F5344CB8AC3E}">
        <p14:creationId xmlns:p14="http://schemas.microsoft.com/office/powerpoint/2010/main" val="21949945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66ED81DA-393D-4A1E-9B62-AC9657BE9BF7}" type="slidenum">
              <a:rPr lang="en-US" altLang="en-US"/>
              <a:pPr/>
              <a:t>‹#›</a:t>
            </a:fld>
            <a:endParaRPr lang="en-US" altLang="en-US"/>
          </a:p>
        </p:txBody>
      </p:sp>
    </p:spTree>
    <p:extLst>
      <p:ext uri="{BB962C8B-B14F-4D97-AF65-F5344CB8AC3E}">
        <p14:creationId xmlns:p14="http://schemas.microsoft.com/office/powerpoint/2010/main" val="18761108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B77A6B3D-AB52-4E88-8C20-1C0549BD5770}" type="slidenum">
              <a:rPr lang="en-US" altLang="en-US"/>
              <a:pPr/>
              <a:t>‹#›</a:t>
            </a:fld>
            <a:endParaRPr lang="en-US" altLang="en-US"/>
          </a:p>
        </p:txBody>
      </p:sp>
    </p:spTree>
    <p:extLst>
      <p:ext uri="{BB962C8B-B14F-4D97-AF65-F5344CB8AC3E}">
        <p14:creationId xmlns:p14="http://schemas.microsoft.com/office/powerpoint/2010/main" val="31664695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72993E34-80C6-4DA5-89C8-10AA5EB6ACF2}" type="slidenum">
              <a:rPr lang="en-US" altLang="en-US"/>
              <a:pPr/>
              <a:t>‹#›</a:t>
            </a:fld>
            <a:endParaRPr lang="en-US" altLang="en-US"/>
          </a:p>
        </p:txBody>
      </p:sp>
    </p:spTree>
    <p:extLst>
      <p:ext uri="{BB962C8B-B14F-4D97-AF65-F5344CB8AC3E}">
        <p14:creationId xmlns:p14="http://schemas.microsoft.com/office/powerpoint/2010/main" val="1299880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2D837DC2-2A75-4215-8D37-C8B27B343302}" type="slidenum">
              <a:rPr lang="en-US" altLang="en-US"/>
              <a:pPr/>
              <a:t>‹#›</a:t>
            </a:fld>
            <a:endParaRPr lang="en-US" altLang="en-US"/>
          </a:p>
        </p:txBody>
      </p:sp>
    </p:spTree>
    <p:extLst>
      <p:ext uri="{BB962C8B-B14F-4D97-AF65-F5344CB8AC3E}">
        <p14:creationId xmlns:p14="http://schemas.microsoft.com/office/powerpoint/2010/main" val="2742030939"/>
      </p:ext>
    </p:extLst>
  </p:cSld>
  <p:clrMapOvr>
    <a:masterClrMapping/>
  </p:clrMapOvr>
  <p:transition spd="med">
    <p:wipe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3FC2E8A0-4DE1-4BA2-BF61-8DB35C0A78EB}" type="slidenum">
              <a:rPr lang="en-US" altLang="en-US"/>
              <a:pPr/>
              <a:t>‹#›</a:t>
            </a:fld>
            <a:endParaRPr lang="en-US" altLang="en-US"/>
          </a:p>
        </p:txBody>
      </p:sp>
    </p:spTree>
    <p:extLst>
      <p:ext uri="{BB962C8B-B14F-4D97-AF65-F5344CB8AC3E}">
        <p14:creationId xmlns:p14="http://schemas.microsoft.com/office/powerpoint/2010/main" val="346585813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78747438-93D5-4FC2-85DA-8321A30910E2}" type="slidenum">
              <a:rPr lang="en-US" altLang="en-US"/>
              <a:pPr/>
              <a:t>‹#›</a:t>
            </a:fld>
            <a:endParaRPr lang="en-US" altLang="en-US"/>
          </a:p>
        </p:txBody>
      </p:sp>
    </p:spTree>
    <p:extLst>
      <p:ext uri="{BB962C8B-B14F-4D97-AF65-F5344CB8AC3E}">
        <p14:creationId xmlns:p14="http://schemas.microsoft.com/office/powerpoint/2010/main" val="239338437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5652D0F7-3DEC-4516-ADAD-F525DD7D5867}" type="slidenum">
              <a:rPr lang="en-US" altLang="en-US"/>
              <a:pPr/>
              <a:t>‹#›</a:t>
            </a:fld>
            <a:endParaRPr lang="en-US" altLang="en-US"/>
          </a:p>
        </p:txBody>
      </p:sp>
    </p:spTree>
    <p:extLst>
      <p:ext uri="{BB962C8B-B14F-4D97-AF65-F5344CB8AC3E}">
        <p14:creationId xmlns:p14="http://schemas.microsoft.com/office/powerpoint/2010/main" val="33107313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6E50FA93-30C2-4B32-A4C2-5C34148D7E87}" type="slidenum">
              <a:rPr lang="en-US" altLang="en-US"/>
              <a:pPr/>
              <a:t>‹#›</a:t>
            </a:fld>
            <a:endParaRPr lang="en-US" altLang="en-US"/>
          </a:p>
        </p:txBody>
      </p:sp>
    </p:spTree>
    <p:extLst>
      <p:ext uri="{BB962C8B-B14F-4D97-AF65-F5344CB8AC3E}">
        <p14:creationId xmlns:p14="http://schemas.microsoft.com/office/powerpoint/2010/main" val="247482715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259E528F-B277-40E3-B031-9A2BE6A744AC}" type="slidenum">
              <a:rPr lang="en-US" altLang="en-US"/>
              <a:pPr/>
              <a:t>‹#›</a:t>
            </a:fld>
            <a:endParaRPr lang="en-US" altLang="en-US"/>
          </a:p>
        </p:txBody>
      </p:sp>
    </p:spTree>
    <p:extLst>
      <p:ext uri="{BB962C8B-B14F-4D97-AF65-F5344CB8AC3E}">
        <p14:creationId xmlns:p14="http://schemas.microsoft.com/office/powerpoint/2010/main" val="87306514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D9E61938-3359-4BB7-A2CC-B20A9C91B161}" type="slidenum">
              <a:rPr lang="en-US" altLang="en-US"/>
              <a:pPr/>
              <a:t>‹#›</a:t>
            </a:fld>
            <a:endParaRPr lang="en-US" altLang="en-US"/>
          </a:p>
        </p:txBody>
      </p:sp>
    </p:spTree>
    <p:extLst>
      <p:ext uri="{BB962C8B-B14F-4D97-AF65-F5344CB8AC3E}">
        <p14:creationId xmlns:p14="http://schemas.microsoft.com/office/powerpoint/2010/main" val="15256127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C7190064-18BD-4B40-AD81-8BA8FA1AEA7E}" type="slidenum">
              <a:rPr lang="en-US" altLang="en-US"/>
              <a:pPr/>
              <a:t>‹#›</a:t>
            </a:fld>
            <a:endParaRPr lang="en-US" altLang="en-US"/>
          </a:p>
        </p:txBody>
      </p:sp>
    </p:spTree>
    <p:extLst>
      <p:ext uri="{BB962C8B-B14F-4D97-AF65-F5344CB8AC3E}">
        <p14:creationId xmlns:p14="http://schemas.microsoft.com/office/powerpoint/2010/main" val="6110523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80ECCA7D-00DF-4F2A-94F7-73F49A6D7D31}" type="slidenum">
              <a:rPr lang="en-US" altLang="en-US"/>
              <a:pPr/>
              <a:t>‹#›</a:t>
            </a:fld>
            <a:endParaRPr lang="en-US" altLang="en-US"/>
          </a:p>
        </p:txBody>
      </p:sp>
    </p:spTree>
    <p:extLst>
      <p:ext uri="{BB962C8B-B14F-4D97-AF65-F5344CB8AC3E}">
        <p14:creationId xmlns:p14="http://schemas.microsoft.com/office/powerpoint/2010/main" val="40161711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D8E7BBA8-23EF-4D12-A23B-91F3582B1D2C}" type="slidenum">
              <a:rPr lang="en-US" altLang="en-US"/>
              <a:pPr/>
              <a:t>‹#›</a:t>
            </a:fld>
            <a:endParaRPr lang="en-US" altLang="en-US"/>
          </a:p>
        </p:txBody>
      </p:sp>
    </p:spTree>
    <p:extLst>
      <p:ext uri="{BB962C8B-B14F-4D97-AF65-F5344CB8AC3E}">
        <p14:creationId xmlns:p14="http://schemas.microsoft.com/office/powerpoint/2010/main" val="284838030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97DBAB53-EDFB-4582-8D15-53617B40C407}" type="slidenum">
              <a:rPr lang="en-US" altLang="en-US"/>
              <a:pPr/>
              <a:t>‹#›</a:t>
            </a:fld>
            <a:endParaRPr lang="en-US" altLang="en-US"/>
          </a:p>
        </p:txBody>
      </p:sp>
    </p:spTree>
    <p:extLst>
      <p:ext uri="{BB962C8B-B14F-4D97-AF65-F5344CB8AC3E}">
        <p14:creationId xmlns:p14="http://schemas.microsoft.com/office/powerpoint/2010/main" val="2637451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1BAAB7CA-30D3-4753-A002-129D6239C448}" type="slidenum">
              <a:rPr lang="en-US" altLang="en-US"/>
              <a:pPr/>
              <a:t>‹#›</a:t>
            </a:fld>
            <a:endParaRPr lang="en-US" altLang="en-US"/>
          </a:p>
        </p:txBody>
      </p:sp>
    </p:spTree>
    <p:extLst>
      <p:ext uri="{BB962C8B-B14F-4D97-AF65-F5344CB8AC3E}">
        <p14:creationId xmlns:p14="http://schemas.microsoft.com/office/powerpoint/2010/main" val="2977445571"/>
      </p:ext>
    </p:extLst>
  </p:cSld>
  <p:clrMapOvr>
    <a:masterClrMapping/>
  </p:clrMapOvr>
  <p:transition spd="med">
    <p:wipe dir="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0E8E442B-FD91-4E0C-8DBF-291AFABEDF92}" type="slidenum">
              <a:rPr lang="en-US" altLang="en-US"/>
              <a:pPr/>
              <a:t>‹#›</a:t>
            </a:fld>
            <a:endParaRPr lang="en-US" altLang="en-US"/>
          </a:p>
        </p:txBody>
      </p:sp>
    </p:spTree>
    <p:extLst>
      <p:ext uri="{BB962C8B-B14F-4D97-AF65-F5344CB8AC3E}">
        <p14:creationId xmlns:p14="http://schemas.microsoft.com/office/powerpoint/2010/main" val="181750584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560EB4CC-DBA7-4F60-B6DF-F9355243796E}" type="slidenum">
              <a:rPr lang="en-US" altLang="en-US"/>
              <a:pPr/>
              <a:t>‹#›</a:t>
            </a:fld>
            <a:endParaRPr lang="en-US" altLang="en-US"/>
          </a:p>
        </p:txBody>
      </p:sp>
    </p:spTree>
    <p:extLst>
      <p:ext uri="{BB962C8B-B14F-4D97-AF65-F5344CB8AC3E}">
        <p14:creationId xmlns:p14="http://schemas.microsoft.com/office/powerpoint/2010/main" val="23456634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D6DFE03A-8742-4F01-BC75-6A24E7D7366E}" type="slidenum">
              <a:rPr lang="en-US" altLang="en-US"/>
              <a:pPr/>
              <a:t>‹#›</a:t>
            </a:fld>
            <a:endParaRPr lang="en-US" altLang="en-US"/>
          </a:p>
        </p:txBody>
      </p:sp>
    </p:spTree>
    <p:extLst>
      <p:ext uri="{BB962C8B-B14F-4D97-AF65-F5344CB8AC3E}">
        <p14:creationId xmlns:p14="http://schemas.microsoft.com/office/powerpoint/2010/main" val="197920533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0AFF2D6A-BDCA-42A2-A776-D5D4A4C48D16}" type="slidenum">
              <a:rPr lang="en-US" altLang="en-US"/>
              <a:pPr/>
              <a:t>‹#›</a:t>
            </a:fld>
            <a:endParaRPr lang="en-US" altLang="en-US"/>
          </a:p>
        </p:txBody>
      </p:sp>
    </p:spTree>
    <p:extLst>
      <p:ext uri="{BB962C8B-B14F-4D97-AF65-F5344CB8AC3E}">
        <p14:creationId xmlns:p14="http://schemas.microsoft.com/office/powerpoint/2010/main" val="72313509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0" hangingPunct="0">
              <a:defRPr baseline="30000"/>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aseline="30000"/>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aseline="30000"/>
            </a:lvl1pPr>
          </a:lstStyle>
          <a:p>
            <a:fld id="{563660E3-BFDC-428B-AA89-3AA5700A1A8D}" type="slidenum">
              <a:rPr lang="en-US" altLang="en-US"/>
              <a:pPr/>
              <a:t>‹#›</a:t>
            </a:fld>
            <a:endParaRPr lang="en-US" altLang="en-US"/>
          </a:p>
        </p:txBody>
      </p:sp>
    </p:spTree>
    <p:extLst>
      <p:ext uri="{BB962C8B-B14F-4D97-AF65-F5344CB8AC3E}">
        <p14:creationId xmlns:p14="http://schemas.microsoft.com/office/powerpoint/2010/main" val="90587504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036EDCED-2CE9-41EC-B07B-C11B1AE2FFAF}" type="slidenum">
              <a:rPr lang="en-US" altLang="en-US"/>
              <a:pPr/>
              <a:t>‹#›</a:t>
            </a:fld>
            <a:endParaRPr lang="en-US" altLang="en-US"/>
          </a:p>
        </p:txBody>
      </p:sp>
    </p:spTree>
    <p:extLst>
      <p:ext uri="{BB962C8B-B14F-4D97-AF65-F5344CB8AC3E}">
        <p14:creationId xmlns:p14="http://schemas.microsoft.com/office/powerpoint/2010/main" val="2099441306"/>
      </p:ext>
    </p:extLst>
  </p:cSld>
  <p:clrMapOvr>
    <a:masterClrMapping/>
  </p:clrMapOvr>
  <p:transition spd="med">
    <p:wipe dir="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2D6686B0-B1B5-4C35-9852-AEBEDB063D83}" type="slidenum">
              <a:rPr lang="en-US" altLang="en-US"/>
              <a:pPr/>
              <a:t>‹#›</a:t>
            </a:fld>
            <a:endParaRPr lang="en-US" altLang="en-US"/>
          </a:p>
        </p:txBody>
      </p:sp>
    </p:spTree>
    <p:extLst>
      <p:ext uri="{BB962C8B-B14F-4D97-AF65-F5344CB8AC3E}">
        <p14:creationId xmlns:p14="http://schemas.microsoft.com/office/powerpoint/2010/main" val="4218972123"/>
      </p:ext>
    </p:extLst>
  </p:cSld>
  <p:clrMapOvr>
    <a:masterClrMapping/>
  </p:clrMapOvr>
  <p:transition spd="med">
    <p:wipe dir="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FDF418CD-FF8D-4537-BDAE-FC950064F59D}" type="slidenum">
              <a:rPr lang="en-US" altLang="en-US"/>
              <a:pPr/>
              <a:t>‹#›</a:t>
            </a:fld>
            <a:endParaRPr lang="en-US" altLang="en-US"/>
          </a:p>
        </p:txBody>
      </p:sp>
    </p:spTree>
    <p:extLst>
      <p:ext uri="{BB962C8B-B14F-4D97-AF65-F5344CB8AC3E}">
        <p14:creationId xmlns:p14="http://schemas.microsoft.com/office/powerpoint/2010/main" val="1306694072"/>
      </p:ext>
    </p:extLst>
  </p:cSld>
  <p:clrMapOvr>
    <a:masterClrMapping/>
  </p:clrMapOvr>
  <p:transition spd="med">
    <p:wipe dir="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7E6AC142-80EE-48BE-AD30-C52C5C98F7E9}" type="slidenum">
              <a:rPr lang="en-US" altLang="en-US"/>
              <a:pPr/>
              <a:t>‹#›</a:t>
            </a:fld>
            <a:endParaRPr lang="en-US" altLang="en-US"/>
          </a:p>
        </p:txBody>
      </p:sp>
    </p:spTree>
    <p:extLst>
      <p:ext uri="{BB962C8B-B14F-4D97-AF65-F5344CB8AC3E}">
        <p14:creationId xmlns:p14="http://schemas.microsoft.com/office/powerpoint/2010/main" val="1455423199"/>
      </p:ext>
    </p:extLst>
  </p:cSld>
  <p:clrMapOvr>
    <a:masterClrMapping/>
  </p:clrMapOvr>
  <p:transition spd="med">
    <p:wipe dir="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06FAFE4D-D2F7-488F-89E3-2D9FA2925D7E}" type="slidenum">
              <a:rPr lang="en-US" altLang="en-US"/>
              <a:pPr/>
              <a:t>‹#›</a:t>
            </a:fld>
            <a:endParaRPr lang="en-US" altLang="en-US"/>
          </a:p>
        </p:txBody>
      </p:sp>
    </p:spTree>
    <p:extLst>
      <p:ext uri="{BB962C8B-B14F-4D97-AF65-F5344CB8AC3E}">
        <p14:creationId xmlns:p14="http://schemas.microsoft.com/office/powerpoint/2010/main" val="894756690"/>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A2D10ADD-7B31-486F-BE34-993B1EDA93FB}" type="slidenum">
              <a:rPr lang="en-US" altLang="en-US"/>
              <a:pPr/>
              <a:t>‹#›</a:t>
            </a:fld>
            <a:endParaRPr lang="en-US" altLang="en-US"/>
          </a:p>
        </p:txBody>
      </p:sp>
    </p:spTree>
    <p:extLst>
      <p:ext uri="{BB962C8B-B14F-4D97-AF65-F5344CB8AC3E}">
        <p14:creationId xmlns:p14="http://schemas.microsoft.com/office/powerpoint/2010/main" val="2752315668"/>
      </p:ext>
    </p:extLst>
  </p:cSld>
  <p:clrMapOvr>
    <a:masterClrMapping/>
  </p:clrMapOvr>
  <p:transition spd="med">
    <p:wipe dir="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EEE6E2E9-0BDF-4BBF-B62B-310755349B69}" type="slidenum">
              <a:rPr lang="en-US" altLang="en-US"/>
              <a:pPr/>
              <a:t>‹#›</a:t>
            </a:fld>
            <a:endParaRPr lang="en-US" altLang="en-US"/>
          </a:p>
        </p:txBody>
      </p:sp>
    </p:spTree>
    <p:extLst>
      <p:ext uri="{BB962C8B-B14F-4D97-AF65-F5344CB8AC3E}">
        <p14:creationId xmlns:p14="http://schemas.microsoft.com/office/powerpoint/2010/main" val="1972269759"/>
      </p:ext>
    </p:extLst>
  </p:cSld>
  <p:clrMapOvr>
    <a:masterClrMapping/>
  </p:clrMapOvr>
  <p:transition spd="med">
    <p:wipe dir="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FC14272D-2129-4E16-B938-9047ED85528B}" type="slidenum">
              <a:rPr lang="en-US" altLang="en-US"/>
              <a:pPr/>
              <a:t>‹#›</a:t>
            </a:fld>
            <a:endParaRPr lang="en-US" altLang="en-US"/>
          </a:p>
        </p:txBody>
      </p:sp>
    </p:spTree>
    <p:extLst>
      <p:ext uri="{BB962C8B-B14F-4D97-AF65-F5344CB8AC3E}">
        <p14:creationId xmlns:p14="http://schemas.microsoft.com/office/powerpoint/2010/main" val="536722692"/>
      </p:ext>
    </p:extLst>
  </p:cSld>
  <p:clrMapOvr>
    <a:masterClrMapping/>
  </p:clrMapOvr>
  <p:transition spd="med">
    <p:wipe dir="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2589CD6E-AE66-4BC1-B731-1272BF06376D}" type="slidenum">
              <a:rPr lang="en-US" altLang="en-US"/>
              <a:pPr/>
              <a:t>‹#›</a:t>
            </a:fld>
            <a:endParaRPr lang="en-US" altLang="en-US"/>
          </a:p>
        </p:txBody>
      </p:sp>
    </p:spTree>
    <p:extLst>
      <p:ext uri="{BB962C8B-B14F-4D97-AF65-F5344CB8AC3E}">
        <p14:creationId xmlns:p14="http://schemas.microsoft.com/office/powerpoint/2010/main" val="702206135"/>
      </p:ext>
    </p:extLst>
  </p:cSld>
  <p:clrMapOvr>
    <a:masterClrMapping/>
  </p:clrMapOvr>
  <p:transition spd="med">
    <p:wipe dir="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5C99704E-E635-4BB9-A9F1-30097F6AAB32}" type="slidenum">
              <a:rPr lang="en-US" altLang="en-US"/>
              <a:pPr/>
              <a:t>‹#›</a:t>
            </a:fld>
            <a:endParaRPr lang="en-US" altLang="en-US"/>
          </a:p>
        </p:txBody>
      </p:sp>
    </p:spTree>
    <p:extLst>
      <p:ext uri="{BB962C8B-B14F-4D97-AF65-F5344CB8AC3E}">
        <p14:creationId xmlns:p14="http://schemas.microsoft.com/office/powerpoint/2010/main" val="3248086271"/>
      </p:ext>
    </p:extLst>
  </p:cSld>
  <p:clrMapOvr>
    <a:masterClrMapping/>
  </p:clrMapOvr>
  <p:transition spd="med">
    <p:wipe dir="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5CCB482D-6345-4A21-82D4-F6A0318CCF25}" type="slidenum">
              <a:rPr lang="en-US" altLang="en-US"/>
              <a:pPr/>
              <a:t>‹#›</a:t>
            </a:fld>
            <a:endParaRPr lang="en-US" altLang="en-US"/>
          </a:p>
        </p:txBody>
      </p:sp>
    </p:spTree>
    <p:extLst>
      <p:ext uri="{BB962C8B-B14F-4D97-AF65-F5344CB8AC3E}">
        <p14:creationId xmlns:p14="http://schemas.microsoft.com/office/powerpoint/2010/main" val="26225648"/>
      </p:ext>
    </p:extLst>
  </p:cSld>
  <p:clrMapOvr>
    <a:masterClrMapping/>
  </p:clrMapOvr>
  <p:transition spd="med">
    <p:wipe dir="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900D8205-40F8-4705-A63A-B272D407CC04}" type="slidenum">
              <a:rPr lang="en-US" altLang="en-US"/>
              <a:pPr/>
              <a:t>‹#›</a:t>
            </a:fld>
            <a:endParaRPr lang="en-US" altLang="en-US"/>
          </a:p>
        </p:txBody>
      </p:sp>
    </p:spTree>
    <p:extLst>
      <p:ext uri="{BB962C8B-B14F-4D97-AF65-F5344CB8AC3E}">
        <p14:creationId xmlns:p14="http://schemas.microsoft.com/office/powerpoint/2010/main" val="311984131"/>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7526D55A-F2F9-4F9A-A704-B2C13AF82A00}" type="slidenum">
              <a:rPr lang="en-US" altLang="en-US"/>
              <a:pPr/>
              <a:t>‹#›</a:t>
            </a:fld>
            <a:endParaRPr lang="en-US" altLang="en-US"/>
          </a:p>
        </p:txBody>
      </p:sp>
    </p:spTree>
    <p:extLst>
      <p:ext uri="{BB962C8B-B14F-4D97-AF65-F5344CB8AC3E}">
        <p14:creationId xmlns:p14="http://schemas.microsoft.com/office/powerpoint/2010/main" val="3170127103"/>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7"/>
          <p:cNvSpPr>
            <a:spLocks noGrp="1" noChangeArrowheads="1"/>
          </p:cNvSpPr>
          <p:nvPr>
            <p:ph type="sldNum" sz="quarter" idx="11"/>
          </p:nvPr>
        </p:nvSpPr>
        <p:spPr>
          <a:ln/>
        </p:spPr>
        <p:txBody>
          <a:bodyPr/>
          <a:lstStyle>
            <a:lvl1pPr>
              <a:defRPr/>
            </a:lvl1pPr>
          </a:lstStyle>
          <a:p>
            <a:fld id="{54FE0A0E-60E5-4EA1-B4D4-915FD346D5FC}" type="slidenum">
              <a:rPr lang="en-US" altLang="en-US"/>
              <a:pPr/>
              <a:t>‹#›</a:t>
            </a:fld>
            <a:endParaRPr lang="en-US" altLang="en-US"/>
          </a:p>
        </p:txBody>
      </p:sp>
    </p:spTree>
    <p:extLst>
      <p:ext uri="{BB962C8B-B14F-4D97-AF65-F5344CB8AC3E}">
        <p14:creationId xmlns:p14="http://schemas.microsoft.com/office/powerpoint/2010/main" val="599413604"/>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7"/>
          <p:cNvSpPr>
            <a:spLocks noGrp="1" noChangeArrowheads="1"/>
          </p:cNvSpPr>
          <p:nvPr>
            <p:ph type="sldNum" sz="quarter" idx="11"/>
          </p:nvPr>
        </p:nvSpPr>
        <p:spPr>
          <a:ln/>
        </p:spPr>
        <p:txBody>
          <a:bodyPr/>
          <a:lstStyle>
            <a:lvl1pPr>
              <a:defRPr/>
            </a:lvl1pPr>
          </a:lstStyle>
          <a:p>
            <a:fld id="{4009D58E-A89D-4C33-B7B6-BAE0DFE17EB6}" type="slidenum">
              <a:rPr lang="en-US" altLang="en-US"/>
              <a:pPr/>
              <a:t>‹#›</a:t>
            </a:fld>
            <a:endParaRPr lang="en-US" altLang="en-US"/>
          </a:p>
        </p:txBody>
      </p:sp>
    </p:spTree>
    <p:extLst>
      <p:ext uri="{BB962C8B-B14F-4D97-AF65-F5344CB8AC3E}">
        <p14:creationId xmlns:p14="http://schemas.microsoft.com/office/powerpoint/2010/main" val="28877351"/>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7"/>
          <p:cNvSpPr>
            <a:spLocks noGrp="1" noChangeArrowheads="1"/>
          </p:cNvSpPr>
          <p:nvPr>
            <p:ph type="sldNum" sz="quarter" idx="11"/>
          </p:nvPr>
        </p:nvSpPr>
        <p:spPr>
          <a:ln/>
        </p:spPr>
        <p:txBody>
          <a:bodyPr/>
          <a:lstStyle>
            <a:lvl1pPr>
              <a:defRPr/>
            </a:lvl1pPr>
          </a:lstStyle>
          <a:p>
            <a:fld id="{438BC1B0-35DE-4276-8E42-A221547CD3A7}" type="slidenum">
              <a:rPr lang="en-US" altLang="en-US"/>
              <a:pPr/>
              <a:t>‹#›</a:t>
            </a:fld>
            <a:endParaRPr lang="en-US" altLang="en-US"/>
          </a:p>
        </p:txBody>
      </p:sp>
    </p:spTree>
    <p:extLst>
      <p:ext uri="{BB962C8B-B14F-4D97-AF65-F5344CB8AC3E}">
        <p14:creationId xmlns:p14="http://schemas.microsoft.com/office/powerpoint/2010/main" val="1140101683"/>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3ED1D8EA-F9B5-4D4F-94F6-00DB3652606E}" type="slidenum">
              <a:rPr lang="en-US" altLang="en-US"/>
              <a:pPr/>
              <a:t>‹#›</a:t>
            </a:fld>
            <a:endParaRPr lang="en-US" altLang="en-US"/>
          </a:p>
        </p:txBody>
      </p:sp>
    </p:spTree>
    <p:extLst>
      <p:ext uri="{BB962C8B-B14F-4D97-AF65-F5344CB8AC3E}">
        <p14:creationId xmlns:p14="http://schemas.microsoft.com/office/powerpoint/2010/main" val="707487332"/>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3A54CEC9-5A46-4863-A82A-C0DA6FA0EFE6}" type="slidenum">
              <a:rPr lang="en-US" altLang="en-US"/>
              <a:pPr/>
              <a:t>‹#›</a:t>
            </a:fld>
            <a:endParaRPr lang="en-US" altLang="en-US"/>
          </a:p>
        </p:txBody>
      </p:sp>
    </p:spTree>
    <p:extLst>
      <p:ext uri="{BB962C8B-B14F-4D97-AF65-F5344CB8AC3E}">
        <p14:creationId xmlns:p14="http://schemas.microsoft.com/office/powerpoint/2010/main" val="396060049"/>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F44278DA-EA3F-498D-B9E7-02DB90369069}" type="slidenum">
              <a:rPr lang="en-US" altLang="en-US"/>
              <a:pPr/>
              <a:t>‹#›</a:t>
            </a:fld>
            <a:endParaRPr lang="en-US" altLang="en-US"/>
          </a:p>
        </p:txBody>
      </p:sp>
    </p:spTree>
    <p:extLst>
      <p:ext uri="{BB962C8B-B14F-4D97-AF65-F5344CB8AC3E}">
        <p14:creationId xmlns:p14="http://schemas.microsoft.com/office/powerpoint/2010/main" val="3643493611"/>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28F7BA0A-DE2F-4AE6-9A7D-397CA66C3BAC}" type="slidenum">
              <a:rPr lang="en-US" altLang="en-US"/>
              <a:pPr/>
              <a:t>‹#›</a:t>
            </a:fld>
            <a:endParaRPr lang="en-US" altLang="en-US"/>
          </a:p>
        </p:txBody>
      </p:sp>
    </p:spTree>
    <p:extLst>
      <p:ext uri="{BB962C8B-B14F-4D97-AF65-F5344CB8AC3E}">
        <p14:creationId xmlns:p14="http://schemas.microsoft.com/office/powerpoint/2010/main" val="3698688104"/>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DB1E5198-5A23-4AB9-B703-E4618C565C97}" type="slidenum">
              <a:rPr lang="en-US" altLang="en-US"/>
              <a:pPr/>
              <a:t>‹#›</a:t>
            </a:fld>
            <a:endParaRPr lang="en-US" altLang="en-US"/>
          </a:p>
        </p:txBody>
      </p:sp>
    </p:spTree>
    <p:extLst>
      <p:ext uri="{BB962C8B-B14F-4D97-AF65-F5344CB8AC3E}">
        <p14:creationId xmlns:p14="http://schemas.microsoft.com/office/powerpoint/2010/main" val="106205076"/>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9F2ED3C0-55A4-47C1-A940-BAC348D5B1E9}" type="slidenum">
              <a:rPr lang="en-US" altLang="en-US"/>
              <a:pPr/>
              <a:t>‹#›</a:t>
            </a:fld>
            <a:endParaRPr lang="en-US" altLang="en-US"/>
          </a:p>
        </p:txBody>
      </p:sp>
    </p:spTree>
    <p:extLst>
      <p:ext uri="{BB962C8B-B14F-4D97-AF65-F5344CB8AC3E}">
        <p14:creationId xmlns:p14="http://schemas.microsoft.com/office/powerpoint/2010/main" val="2537414023"/>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85A6A521-41D6-4807-9521-D966BEFF49CE}" type="slidenum">
              <a:rPr lang="en-US" altLang="en-US"/>
              <a:pPr/>
              <a:t>‹#›</a:t>
            </a:fld>
            <a:endParaRPr lang="en-US" altLang="en-US"/>
          </a:p>
        </p:txBody>
      </p:sp>
    </p:spTree>
    <p:extLst>
      <p:ext uri="{BB962C8B-B14F-4D97-AF65-F5344CB8AC3E}">
        <p14:creationId xmlns:p14="http://schemas.microsoft.com/office/powerpoint/2010/main" val="2809700476"/>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7EEDE37B-FA64-45B5-91F7-EDA1005369D1}" type="slidenum">
              <a:rPr lang="en-US" altLang="en-US"/>
              <a:pPr/>
              <a:t>‹#›</a:t>
            </a:fld>
            <a:endParaRPr lang="en-US" altLang="en-US"/>
          </a:p>
        </p:txBody>
      </p:sp>
    </p:spTree>
    <p:extLst>
      <p:ext uri="{BB962C8B-B14F-4D97-AF65-F5344CB8AC3E}">
        <p14:creationId xmlns:p14="http://schemas.microsoft.com/office/powerpoint/2010/main" val="3720109154"/>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024BFC5E-9937-40C0-9799-D4ABAE050531}" type="slidenum">
              <a:rPr lang="en-US" altLang="en-US"/>
              <a:pPr/>
              <a:t>‹#›</a:t>
            </a:fld>
            <a:endParaRPr lang="en-US" altLang="en-US"/>
          </a:p>
        </p:txBody>
      </p:sp>
    </p:spTree>
    <p:extLst>
      <p:ext uri="{BB962C8B-B14F-4D97-AF65-F5344CB8AC3E}">
        <p14:creationId xmlns:p14="http://schemas.microsoft.com/office/powerpoint/2010/main" val="2808458168"/>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CD63DB5D-483E-424A-BB38-7FEA280A9CB0}" type="slidenum">
              <a:rPr lang="en-US" altLang="en-US"/>
              <a:pPr/>
              <a:t>‹#›</a:t>
            </a:fld>
            <a:endParaRPr lang="en-US" altLang="en-US"/>
          </a:p>
        </p:txBody>
      </p:sp>
    </p:spTree>
    <p:extLst>
      <p:ext uri="{BB962C8B-B14F-4D97-AF65-F5344CB8AC3E}">
        <p14:creationId xmlns:p14="http://schemas.microsoft.com/office/powerpoint/2010/main" val="3540094174"/>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EEECB5A8-021D-424F-BECC-AD6BBB179DEB}" type="slidenum">
              <a:rPr lang="en-US" altLang="en-US"/>
              <a:pPr/>
              <a:t>‹#›</a:t>
            </a:fld>
            <a:endParaRPr lang="en-US" altLang="en-US"/>
          </a:p>
        </p:txBody>
      </p:sp>
    </p:spTree>
    <p:extLst>
      <p:ext uri="{BB962C8B-B14F-4D97-AF65-F5344CB8AC3E}">
        <p14:creationId xmlns:p14="http://schemas.microsoft.com/office/powerpoint/2010/main" val="194260078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8BC7EB6F-AC8E-42E3-BECA-01AFBB789DAD}" type="slidenum">
              <a:rPr lang="en-US" altLang="en-US"/>
              <a:pPr/>
              <a:t>‹#›</a:t>
            </a:fld>
            <a:endParaRPr lang="en-US" altLang="en-US"/>
          </a:p>
        </p:txBody>
      </p:sp>
    </p:spTree>
    <p:extLst>
      <p:ext uri="{BB962C8B-B14F-4D97-AF65-F5344CB8AC3E}">
        <p14:creationId xmlns:p14="http://schemas.microsoft.com/office/powerpoint/2010/main" val="2533877465"/>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16502E97-425A-479E-BFAB-C6EAE3754D5D}" type="slidenum">
              <a:rPr lang="en-US" altLang="en-US"/>
              <a:pPr/>
              <a:t>‹#›</a:t>
            </a:fld>
            <a:endParaRPr lang="en-US" altLang="en-US"/>
          </a:p>
        </p:txBody>
      </p:sp>
    </p:spTree>
    <p:extLst>
      <p:ext uri="{BB962C8B-B14F-4D97-AF65-F5344CB8AC3E}">
        <p14:creationId xmlns:p14="http://schemas.microsoft.com/office/powerpoint/2010/main" val="2689518441"/>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7B9717E0-065F-4C1B-AAD2-1CB42D64138B}" type="slidenum">
              <a:rPr lang="en-US" altLang="en-US"/>
              <a:pPr/>
              <a:t>‹#›</a:t>
            </a:fld>
            <a:endParaRPr lang="en-US" altLang="en-US"/>
          </a:p>
        </p:txBody>
      </p:sp>
    </p:spTree>
    <p:extLst>
      <p:ext uri="{BB962C8B-B14F-4D97-AF65-F5344CB8AC3E}">
        <p14:creationId xmlns:p14="http://schemas.microsoft.com/office/powerpoint/2010/main" val="2818816832"/>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56053008-1335-479F-8814-8301769EA7EA}" type="slidenum">
              <a:rPr lang="en-US" altLang="en-US"/>
              <a:pPr/>
              <a:t>‹#›</a:t>
            </a:fld>
            <a:endParaRPr lang="en-US" altLang="en-US"/>
          </a:p>
        </p:txBody>
      </p:sp>
    </p:spTree>
    <p:extLst>
      <p:ext uri="{BB962C8B-B14F-4D97-AF65-F5344CB8AC3E}">
        <p14:creationId xmlns:p14="http://schemas.microsoft.com/office/powerpoint/2010/main" val="3146573495"/>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31BCD324-2AA1-4DDD-BE09-6131C14F4E98}" type="slidenum">
              <a:rPr lang="en-US" altLang="en-US"/>
              <a:pPr/>
              <a:t>‹#›</a:t>
            </a:fld>
            <a:endParaRPr lang="en-US" altLang="en-US"/>
          </a:p>
        </p:txBody>
      </p:sp>
    </p:spTree>
    <p:extLst>
      <p:ext uri="{BB962C8B-B14F-4D97-AF65-F5344CB8AC3E}">
        <p14:creationId xmlns:p14="http://schemas.microsoft.com/office/powerpoint/2010/main" val="2198959452"/>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5CF561DC-66E5-4058-9B94-E640A5053855}" type="slidenum">
              <a:rPr lang="en-US" altLang="en-US"/>
              <a:pPr/>
              <a:t>‹#›</a:t>
            </a:fld>
            <a:endParaRPr lang="en-US" altLang="en-US"/>
          </a:p>
        </p:txBody>
      </p:sp>
    </p:spTree>
    <p:extLst>
      <p:ext uri="{BB962C8B-B14F-4D97-AF65-F5344CB8AC3E}">
        <p14:creationId xmlns:p14="http://schemas.microsoft.com/office/powerpoint/2010/main" val="3711238614"/>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98C953EE-626F-4BA8-802A-F3A5E418B431}" type="slidenum">
              <a:rPr lang="en-US" altLang="en-US"/>
              <a:pPr/>
              <a:t>‹#›</a:t>
            </a:fld>
            <a:endParaRPr lang="en-US" altLang="en-US"/>
          </a:p>
        </p:txBody>
      </p:sp>
    </p:spTree>
    <p:extLst>
      <p:ext uri="{BB962C8B-B14F-4D97-AF65-F5344CB8AC3E}">
        <p14:creationId xmlns:p14="http://schemas.microsoft.com/office/powerpoint/2010/main" val="2905961991"/>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C1D70E0F-25C8-4836-9369-08BB55060831}" type="slidenum">
              <a:rPr lang="en-US" altLang="en-US"/>
              <a:pPr/>
              <a:t>‹#›</a:t>
            </a:fld>
            <a:endParaRPr lang="en-US" altLang="en-US"/>
          </a:p>
        </p:txBody>
      </p:sp>
    </p:spTree>
    <p:extLst>
      <p:ext uri="{BB962C8B-B14F-4D97-AF65-F5344CB8AC3E}">
        <p14:creationId xmlns:p14="http://schemas.microsoft.com/office/powerpoint/2010/main" val="3567929142"/>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5C99FAB4-FD46-45BE-B08B-5D3B35977D5C}" type="slidenum">
              <a:rPr lang="en-US" altLang="en-US"/>
              <a:pPr/>
              <a:t>‹#›</a:t>
            </a:fld>
            <a:endParaRPr lang="en-US" altLang="en-US"/>
          </a:p>
        </p:txBody>
      </p:sp>
    </p:spTree>
    <p:extLst>
      <p:ext uri="{BB962C8B-B14F-4D97-AF65-F5344CB8AC3E}">
        <p14:creationId xmlns:p14="http://schemas.microsoft.com/office/powerpoint/2010/main" val="1334835177"/>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1FA79A08-3F93-46D0-B624-FB6B4FF897E7}" type="slidenum">
              <a:rPr lang="en-US" altLang="en-US"/>
              <a:pPr/>
              <a:t>‹#›</a:t>
            </a:fld>
            <a:endParaRPr lang="en-US" altLang="en-US"/>
          </a:p>
        </p:txBody>
      </p:sp>
    </p:spTree>
    <p:extLst>
      <p:ext uri="{BB962C8B-B14F-4D97-AF65-F5344CB8AC3E}">
        <p14:creationId xmlns:p14="http://schemas.microsoft.com/office/powerpoint/2010/main" val="481764839"/>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285EDE4B-949E-4BB2-9118-7351A2DC58C0}" type="slidenum">
              <a:rPr lang="en-US" altLang="en-US"/>
              <a:pPr/>
              <a:t>‹#›</a:t>
            </a:fld>
            <a:endParaRPr lang="en-US" altLang="en-US"/>
          </a:p>
        </p:txBody>
      </p:sp>
    </p:spTree>
    <p:extLst>
      <p:ext uri="{BB962C8B-B14F-4D97-AF65-F5344CB8AC3E}">
        <p14:creationId xmlns:p14="http://schemas.microsoft.com/office/powerpoint/2010/main" val="61526910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8"/>
          <p:cNvSpPr>
            <a:spLocks noGrp="1" noChangeArrowheads="1"/>
          </p:cNvSpPr>
          <p:nvPr>
            <p:ph type="sldNum" sz="quarter" idx="11"/>
          </p:nvPr>
        </p:nvSpPr>
        <p:spPr>
          <a:ln/>
        </p:spPr>
        <p:txBody>
          <a:bodyPr/>
          <a:lstStyle>
            <a:lvl1pPr>
              <a:defRPr/>
            </a:lvl1pPr>
          </a:lstStyle>
          <a:p>
            <a:fld id="{273CC09E-48D4-4EC4-8175-F13618FFEECB}" type="slidenum">
              <a:rPr lang="en-US" altLang="en-US"/>
              <a:pPr/>
              <a:t>‹#›</a:t>
            </a:fld>
            <a:endParaRPr lang="en-US" altLang="en-US"/>
          </a:p>
        </p:txBody>
      </p:sp>
    </p:spTree>
    <p:extLst>
      <p:ext uri="{BB962C8B-B14F-4D97-AF65-F5344CB8AC3E}">
        <p14:creationId xmlns:p14="http://schemas.microsoft.com/office/powerpoint/2010/main" val="429771274"/>
      </p:ext>
    </p:extLst>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5457FA07-6B7C-457F-BB9C-2DA43383B400}" type="slidenum">
              <a:rPr lang="en-US" altLang="en-US"/>
              <a:pPr/>
              <a:t>‹#›</a:t>
            </a:fld>
            <a:endParaRPr lang="en-US" altLang="en-US"/>
          </a:p>
        </p:txBody>
      </p:sp>
    </p:spTree>
    <p:extLst>
      <p:ext uri="{BB962C8B-B14F-4D97-AF65-F5344CB8AC3E}">
        <p14:creationId xmlns:p14="http://schemas.microsoft.com/office/powerpoint/2010/main" val="987382891"/>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53DB9AA6-D87F-4DEB-916E-A3116E8276AC}" type="slidenum">
              <a:rPr lang="en-US" altLang="en-US"/>
              <a:pPr/>
              <a:t>‹#›</a:t>
            </a:fld>
            <a:endParaRPr lang="en-US" altLang="en-US"/>
          </a:p>
        </p:txBody>
      </p:sp>
    </p:spTree>
    <p:extLst>
      <p:ext uri="{BB962C8B-B14F-4D97-AF65-F5344CB8AC3E}">
        <p14:creationId xmlns:p14="http://schemas.microsoft.com/office/powerpoint/2010/main" val="256782959"/>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A0D4FB8C-AF14-4308-8A90-EA3A0A5F869F}" type="slidenum">
              <a:rPr lang="en-US" altLang="en-US"/>
              <a:pPr/>
              <a:t>‹#›</a:t>
            </a:fld>
            <a:endParaRPr lang="en-US" altLang="en-US"/>
          </a:p>
        </p:txBody>
      </p:sp>
    </p:spTree>
    <p:extLst>
      <p:ext uri="{BB962C8B-B14F-4D97-AF65-F5344CB8AC3E}">
        <p14:creationId xmlns:p14="http://schemas.microsoft.com/office/powerpoint/2010/main" val="1211150760"/>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BAF3D188-2D46-4BE2-9D16-6FDF0FA6CFEE}" type="slidenum">
              <a:rPr lang="en-US" altLang="en-US"/>
              <a:pPr/>
              <a:t>‹#›</a:t>
            </a:fld>
            <a:endParaRPr lang="en-US" altLang="en-US"/>
          </a:p>
        </p:txBody>
      </p:sp>
    </p:spTree>
    <p:extLst>
      <p:ext uri="{BB962C8B-B14F-4D97-AF65-F5344CB8AC3E}">
        <p14:creationId xmlns:p14="http://schemas.microsoft.com/office/powerpoint/2010/main" val="1003416714"/>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04991FA9-D91E-42BF-9472-EA66B36F315D}" type="slidenum">
              <a:rPr lang="en-US" altLang="en-US"/>
              <a:pPr/>
              <a:t>‹#›</a:t>
            </a:fld>
            <a:endParaRPr lang="en-US" altLang="en-US"/>
          </a:p>
        </p:txBody>
      </p:sp>
    </p:spTree>
    <p:extLst>
      <p:ext uri="{BB962C8B-B14F-4D97-AF65-F5344CB8AC3E}">
        <p14:creationId xmlns:p14="http://schemas.microsoft.com/office/powerpoint/2010/main" val="2405487389"/>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C4B29C37-2823-4DA4-9AD5-E72383AE6020}" type="slidenum">
              <a:rPr lang="en-US" altLang="en-US"/>
              <a:pPr/>
              <a:t>‹#›</a:t>
            </a:fld>
            <a:endParaRPr lang="en-US" altLang="en-US"/>
          </a:p>
        </p:txBody>
      </p:sp>
    </p:spTree>
    <p:extLst>
      <p:ext uri="{BB962C8B-B14F-4D97-AF65-F5344CB8AC3E}">
        <p14:creationId xmlns:p14="http://schemas.microsoft.com/office/powerpoint/2010/main" val="22415732"/>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73F748C3-14F5-4A1E-BCAA-9A14E02CD3E8}" type="slidenum">
              <a:rPr lang="en-US" altLang="en-US"/>
              <a:pPr/>
              <a:t>‹#›</a:t>
            </a:fld>
            <a:endParaRPr lang="en-US" altLang="en-US"/>
          </a:p>
        </p:txBody>
      </p:sp>
    </p:spTree>
    <p:extLst>
      <p:ext uri="{BB962C8B-B14F-4D97-AF65-F5344CB8AC3E}">
        <p14:creationId xmlns:p14="http://schemas.microsoft.com/office/powerpoint/2010/main" val="2327501718"/>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5CBC8CD1-2134-401F-B781-45A9D2A6039F}" type="slidenum">
              <a:rPr lang="en-US" altLang="en-US"/>
              <a:pPr/>
              <a:t>‹#›</a:t>
            </a:fld>
            <a:endParaRPr lang="en-US" altLang="en-US"/>
          </a:p>
        </p:txBody>
      </p:sp>
    </p:spTree>
    <p:extLst>
      <p:ext uri="{BB962C8B-B14F-4D97-AF65-F5344CB8AC3E}">
        <p14:creationId xmlns:p14="http://schemas.microsoft.com/office/powerpoint/2010/main" val="3165609230"/>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D80FBE90-A31C-463E-BBBC-AB44A22339CC}" type="slidenum">
              <a:rPr lang="en-US" altLang="en-US"/>
              <a:pPr/>
              <a:t>‹#›</a:t>
            </a:fld>
            <a:endParaRPr lang="en-US" altLang="en-US"/>
          </a:p>
        </p:txBody>
      </p:sp>
    </p:spTree>
    <p:extLst>
      <p:ext uri="{BB962C8B-B14F-4D97-AF65-F5344CB8AC3E}">
        <p14:creationId xmlns:p14="http://schemas.microsoft.com/office/powerpoint/2010/main" val="1955060120"/>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BFF998C8-BD20-41C8-93B4-8ADA9680509A}" type="slidenum">
              <a:rPr lang="en-US" altLang="en-US"/>
              <a:pPr/>
              <a:t>‹#›</a:t>
            </a:fld>
            <a:endParaRPr lang="en-US" altLang="en-US"/>
          </a:p>
        </p:txBody>
      </p:sp>
    </p:spTree>
    <p:extLst>
      <p:ext uri="{BB962C8B-B14F-4D97-AF65-F5344CB8AC3E}">
        <p14:creationId xmlns:p14="http://schemas.microsoft.com/office/powerpoint/2010/main" val="2516907125"/>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8"/>
          <p:cNvSpPr>
            <a:spLocks noGrp="1" noChangeArrowheads="1"/>
          </p:cNvSpPr>
          <p:nvPr>
            <p:ph type="sldNum" sz="quarter" idx="11"/>
          </p:nvPr>
        </p:nvSpPr>
        <p:spPr>
          <a:ln/>
        </p:spPr>
        <p:txBody>
          <a:bodyPr/>
          <a:lstStyle>
            <a:lvl1pPr>
              <a:defRPr/>
            </a:lvl1pPr>
          </a:lstStyle>
          <a:p>
            <a:fld id="{24E3FC74-3D96-434D-BA2B-5EB27FC42BE4}" type="slidenum">
              <a:rPr lang="en-US" altLang="en-US"/>
              <a:pPr/>
              <a:t>‹#›</a:t>
            </a:fld>
            <a:endParaRPr lang="en-US" altLang="en-US"/>
          </a:p>
        </p:txBody>
      </p:sp>
    </p:spTree>
    <p:extLst>
      <p:ext uri="{BB962C8B-B14F-4D97-AF65-F5344CB8AC3E}">
        <p14:creationId xmlns:p14="http://schemas.microsoft.com/office/powerpoint/2010/main" val="2755564293"/>
      </p:ext>
    </p:extLst>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5DD73005-47FA-4280-9E90-1345EC95C03C}" type="slidenum">
              <a:rPr lang="en-US" altLang="en-US"/>
              <a:pPr/>
              <a:t>‹#›</a:t>
            </a:fld>
            <a:endParaRPr lang="en-US" altLang="en-US"/>
          </a:p>
        </p:txBody>
      </p:sp>
    </p:spTree>
    <p:extLst>
      <p:ext uri="{BB962C8B-B14F-4D97-AF65-F5344CB8AC3E}">
        <p14:creationId xmlns:p14="http://schemas.microsoft.com/office/powerpoint/2010/main" val="4098207627"/>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0E9E861C-E2A2-405B-B31F-96FD7ADCB0C9}" type="slidenum">
              <a:rPr lang="en-US" altLang="en-US"/>
              <a:pPr/>
              <a:t>‹#›</a:t>
            </a:fld>
            <a:endParaRPr lang="en-US" altLang="en-US"/>
          </a:p>
        </p:txBody>
      </p:sp>
    </p:spTree>
    <p:extLst>
      <p:ext uri="{BB962C8B-B14F-4D97-AF65-F5344CB8AC3E}">
        <p14:creationId xmlns:p14="http://schemas.microsoft.com/office/powerpoint/2010/main" val="2669124082"/>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C8213EAF-51EE-42C0-8DB0-36DAC8F8F4DF}" type="slidenum">
              <a:rPr lang="en-US" altLang="en-US"/>
              <a:pPr/>
              <a:t>‹#›</a:t>
            </a:fld>
            <a:endParaRPr lang="en-US" altLang="en-US"/>
          </a:p>
        </p:txBody>
      </p:sp>
    </p:spTree>
    <p:extLst>
      <p:ext uri="{BB962C8B-B14F-4D97-AF65-F5344CB8AC3E}">
        <p14:creationId xmlns:p14="http://schemas.microsoft.com/office/powerpoint/2010/main" val="863490087"/>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A77F27DE-C3F0-465E-B882-1BDFB6C4EA3B}" type="slidenum">
              <a:rPr lang="en-US" altLang="en-US"/>
              <a:pPr/>
              <a:t>‹#›</a:t>
            </a:fld>
            <a:endParaRPr lang="en-US" altLang="en-US"/>
          </a:p>
        </p:txBody>
      </p:sp>
    </p:spTree>
    <p:extLst>
      <p:ext uri="{BB962C8B-B14F-4D97-AF65-F5344CB8AC3E}">
        <p14:creationId xmlns:p14="http://schemas.microsoft.com/office/powerpoint/2010/main" val="3726831211"/>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BBFD6B20-6BF2-41D0-945E-EB1EE8194F34}" type="slidenum">
              <a:rPr lang="en-US" altLang="en-US"/>
              <a:pPr/>
              <a:t>‹#›</a:t>
            </a:fld>
            <a:endParaRPr lang="en-US" altLang="en-US"/>
          </a:p>
        </p:txBody>
      </p:sp>
    </p:spTree>
    <p:extLst>
      <p:ext uri="{BB962C8B-B14F-4D97-AF65-F5344CB8AC3E}">
        <p14:creationId xmlns:p14="http://schemas.microsoft.com/office/powerpoint/2010/main" val="571123540"/>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716C1AF1-02BD-42FB-8B39-1DFD31A3C48E}" type="slidenum">
              <a:rPr lang="en-US" altLang="en-US"/>
              <a:pPr/>
              <a:t>‹#›</a:t>
            </a:fld>
            <a:endParaRPr lang="en-US" altLang="en-US"/>
          </a:p>
        </p:txBody>
      </p:sp>
    </p:spTree>
    <p:extLst>
      <p:ext uri="{BB962C8B-B14F-4D97-AF65-F5344CB8AC3E}">
        <p14:creationId xmlns:p14="http://schemas.microsoft.com/office/powerpoint/2010/main" val="2677119508"/>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2BEAA139-D6F3-4F8F-BCF5-8122D22FFA76}" type="slidenum">
              <a:rPr lang="en-US" altLang="en-US"/>
              <a:pPr/>
              <a:t>‹#›</a:t>
            </a:fld>
            <a:endParaRPr lang="en-US" altLang="en-US"/>
          </a:p>
        </p:txBody>
      </p:sp>
    </p:spTree>
    <p:extLst>
      <p:ext uri="{BB962C8B-B14F-4D97-AF65-F5344CB8AC3E}">
        <p14:creationId xmlns:p14="http://schemas.microsoft.com/office/powerpoint/2010/main" val="1397357547"/>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A17BA939-9804-4225-8C32-09C4724E8B51}" type="slidenum">
              <a:rPr lang="en-US" altLang="en-US"/>
              <a:pPr/>
              <a:t>‹#›</a:t>
            </a:fld>
            <a:endParaRPr lang="en-US" altLang="en-US"/>
          </a:p>
        </p:txBody>
      </p:sp>
    </p:spTree>
    <p:extLst>
      <p:ext uri="{BB962C8B-B14F-4D97-AF65-F5344CB8AC3E}">
        <p14:creationId xmlns:p14="http://schemas.microsoft.com/office/powerpoint/2010/main" val="1627488767"/>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ED355350-33DB-4E4B-98F7-7B950BA8088E}" type="slidenum">
              <a:rPr lang="en-US" altLang="en-US"/>
              <a:pPr/>
              <a:t>‹#›</a:t>
            </a:fld>
            <a:endParaRPr lang="en-US" altLang="en-US"/>
          </a:p>
        </p:txBody>
      </p:sp>
    </p:spTree>
    <p:extLst>
      <p:ext uri="{BB962C8B-B14F-4D97-AF65-F5344CB8AC3E}">
        <p14:creationId xmlns:p14="http://schemas.microsoft.com/office/powerpoint/2010/main" val="3363691756"/>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B58A580C-64E6-4AA1-A075-BD63172B1D0E}" type="slidenum">
              <a:rPr lang="en-US" altLang="en-US"/>
              <a:pPr/>
              <a:t>‹#›</a:t>
            </a:fld>
            <a:endParaRPr lang="en-US" altLang="en-US"/>
          </a:p>
        </p:txBody>
      </p:sp>
    </p:spTree>
    <p:extLst>
      <p:ext uri="{BB962C8B-B14F-4D97-AF65-F5344CB8AC3E}">
        <p14:creationId xmlns:p14="http://schemas.microsoft.com/office/powerpoint/2010/main" val="2245983876"/>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8"/>
          <p:cNvSpPr>
            <a:spLocks noGrp="1" noChangeArrowheads="1"/>
          </p:cNvSpPr>
          <p:nvPr>
            <p:ph type="sldNum" sz="quarter" idx="11"/>
          </p:nvPr>
        </p:nvSpPr>
        <p:spPr>
          <a:ln/>
        </p:spPr>
        <p:txBody>
          <a:bodyPr/>
          <a:lstStyle>
            <a:lvl1pPr>
              <a:defRPr/>
            </a:lvl1pPr>
          </a:lstStyle>
          <a:p>
            <a:fld id="{2701AEF8-7C3C-4E09-986C-E38F3782C52B}" type="slidenum">
              <a:rPr lang="en-US" altLang="en-US"/>
              <a:pPr/>
              <a:t>‹#›</a:t>
            </a:fld>
            <a:endParaRPr lang="en-US" altLang="en-US"/>
          </a:p>
        </p:txBody>
      </p:sp>
    </p:spTree>
    <p:extLst>
      <p:ext uri="{BB962C8B-B14F-4D97-AF65-F5344CB8AC3E}">
        <p14:creationId xmlns:p14="http://schemas.microsoft.com/office/powerpoint/2010/main" val="3327141238"/>
      </p:ext>
    </p:extLst>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4C2AF73A-B55F-4E37-88B3-EA6C52A069C3}" type="slidenum">
              <a:rPr lang="en-US" altLang="en-US"/>
              <a:pPr/>
              <a:t>‹#›</a:t>
            </a:fld>
            <a:endParaRPr lang="en-US" altLang="en-US"/>
          </a:p>
        </p:txBody>
      </p:sp>
    </p:spTree>
    <p:extLst>
      <p:ext uri="{BB962C8B-B14F-4D97-AF65-F5344CB8AC3E}">
        <p14:creationId xmlns:p14="http://schemas.microsoft.com/office/powerpoint/2010/main" val="3509583919"/>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78DA865A-E8D8-41DD-B82D-3234F3ED8C87}" type="slidenum">
              <a:rPr lang="en-US" altLang="en-US"/>
              <a:pPr/>
              <a:t>‹#›</a:t>
            </a:fld>
            <a:endParaRPr lang="en-US" altLang="en-US"/>
          </a:p>
        </p:txBody>
      </p:sp>
    </p:spTree>
    <p:extLst>
      <p:ext uri="{BB962C8B-B14F-4D97-AF65-F5344CB8AC3E}">
        <p14:creationId xmlns:p14="http://schemas.microsoft.com/office/powerpoint/2010/main" val="3504889946"/>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DBF40CEA-D072-4EA2-88DF-87685BD14A22}" type="slidenum">
              <a:rPr lang="en-US" altLang="en-US"/>
              <a:pPr/>
              <a:t>‹#›</a:t>
            </a:fld>
            <a:endParaRPr lang="en-US" altLang="en-US"/>
          </a:p>
        </p:txBody>
      </p:sp>
    </p:spTree>
    <p:extLst>
      <p:ext uri="{BB962C8B-B14F-4D97-AF65-F5344CB8AC3E}">
        <p14:creationId xmlns:p14="http://schemas.microsoft.com/office/powerpoint/2010/main" val="3025530326"/>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DF5969E7-C59C-44C4-98DB-E12A0C54729F}" type="slidenum">
              <a:rPr lang="en-US" altLang="en-US"/>
              <a:pPr/>
              <a:t>‹#›</a:t>
            </a:fld>
            <a:endParaRPr lang="en-US" altLang="en-US"/>
          </a:p>
        </p:txBody>
      </p:sp>
    </p:spTree>
    <p:extLst>
      <p:ext uri="{BB962C8B-B14F-4D97-AF65-F5344CB8AC3E}">
        <p14:creationId xmlns:p14="http://schemas.microsoft.com/office/powerpoint/2010/main" val="590863910"/>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82375236-F03D-44EB-B625-08AA3F1CC82C}" type="slidenum">
              <a:rPr lang="en-US" altLang="en-US"/>
              <a:pPr/>
              <a:t>‹#›</a:t>
            </a:fld>
            <a:endParaRPr lang="en-US" altLang="en-US"/>
          </a:p>
        </p:txBody>
      </p:sp>
    </p:spTree>
    <p:extLst>
      <p:ext uri="{BB962C8B-B14F-4D97-AF65-F5344CB8AC3E}">
        <p14:creationId xmlns:p14="http://schemas.microsoft.com/office/powerpoint/2010/main" val="1722202316"/>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124AD2C9-A82C-41CD-AE1C-A7C1A88F1A67}" type="slidenum">
              <a:rPr lang="en-US" altLang="en-US"/>
              <a:pPr/>
              <a:t>‹#›</a:t>
            </a:fld>
            <a:endParaRPr lang="en-US" altLang="en-US"/>
          </a:p>
        </p:txBody>
      </p:sp>
    </p:spTree>
    <p:extLst>
      <p:ext uri="{BB962C8B-B14F-4D97-AF65-F5344CB8AC3E}">
        <p14:creationId xmlns:p14="http://schemas.microsoft.com/office/powerpoint/2010/main" val="326221019"/>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BAC8E4E8-BA30-479C-A756-FA153A4A7F1D}" type="slidenum">
              <a:rPr lang="en-US" altLang="en-US"/>
              <a:pPr/>
              <a:t>‹#›</a:t>
            </a:fld>
            <a:endParaRPr lang="en-US" altLang="en-US"/>
          </a:p>
        </p:txBody>
      </p:sp>
    </p:spTree>
    <p:extLst>
      <p:ext uri="{BB962C8B-B14F-4D97-AF65-F5344CB8AC3E}">
        <p14:creationId xmlns:p14="http://schemas.microsoft.com/office/powerpoint/2010/main" val="2099511309"/>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544362B3-0295-4DBF-BEE8-B82BFB3DC029}" type="slidenum">
              <a:rPr lang="en-US" altLang="en-US"/>
              <a:pPr/>
              <a:t>‹#›</a:t>
            </a:fld>
            <a:endParaRPr lang="en-US" altLang="en-US"/>
          </a:p>
        </p:txBody>
      </p:sp>
    </p:spTree>
    <p:extLst>
      <p:ext uri="{BB962C8B-B14F-4D97-AF65-F5344CB8AC3E}">
        <p14:creationId xmlns:p14="http://schemas.microsoft.com/office/powerpoint/2010/main" val="3111962265"/>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44FA70CB-454A-4615-8318-B96F0C7433BA}" type="slidenum">
              <a:rPr lang="en-US" altLang="en-US"/>
              <a:pPr/>
              <a:t>‹#›</a:t>
            </a:fld>
            <a:endParaRPr lang="en-US" altLang="en-US"/>
          </a:p>
        </p:txBody>
      </p:sp>
    </p:spTree>
    <p:extLst>
      <p:ext uri="{BB962C8B-B14F-4D97-AF65-F5344CB8AC3E}">
        <p14:creationId xmlns:p14="http://schemas.microsoft.com/office/powerpoint/2010/main" val="890849207"/>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35AFFB40-5D5C-4EDE-BE30-3946E381235A}" type="slidenum">
              <a:rPr lang="en-US" altLang="en-US"/>
              <a:pPr/>
              <a:t>‹#›</a:t>
            </a:fld>
            <a:endParaRPr lang="en-US" altLang="en-US"/>
          </a:p>
        </p:txBody>
      </p:sp>
    </p:spTree>
    <p:extLst>
      <p:ext uri="{BB962C8B-B14F-4D97-AF65-F5344CB8AC3E}">
        <p14:creationId xmlns:p14="http://schemas.microsoft.com/office/powerpoint/2010/main" val="2960540553"/>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D930A121-8349-47AC-ADE3-DCDDC9BC9467}" type="slidenum">
              <a:rPr lang="en-US" altLang="en-US"/>
              <a:pPr/>
              <a:t>‹#›</a:t>
            </a:fld>
            <a:endParaRPr lang="en-US" altLang="en-US"/>
          </a:p>
        </p:txBody>
      </p:sp>
    </p:spTree>
    <p:extLst>
      <p:ext uri="{BB962C8B-B14F-4D97-AF65-F5344CB8AC3E}">
        <p14:creationId xmlns:p14="http://schemas.microsoft.com/office/powerpoint/2010/main" val="2737456242"/>
      </p:ext>
    </p:extLst>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3537134A-25D2-495C-82F3-6D2F416C8262}" type="slidenum">
              <a:rPr lang="en-US" altLang="en-US"/>
              <a:pPr/>
              <a:t>‹#›</a:t>
            </a:fld>
            <a:endParaRPr lang="en-US" altLang="en-US"/>
          </a:p>
        </p:txBody>
      </p:sp>
    </p:spTree>
    <p:extLst>
      <p:ext uri="{BB962C8B-B14F-4D97-AF65-F5344CB8AC3E}">
        <p14:creationId xmlns:p14="http://schemas.microsoft.com/office/powerpoint/2010/main" val="313362342"/>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9EA7F0CC-DA53-4A9C-B9BB-A08363CE9EFE}" type="slidenum">
              <a:rPr lang="en-US" altLang="en-US"/>
              <a:pPr/>
              <a:t>‹#›</a:t>
            </a:fld>
            <a:endParaRPr lang="en-US" altLang="en-US"/>
          </a:p>
        </p:txBody>
      </p:sp>
    </p:spTree>
    <p:extLst>
      <p:ext uri="{BB962C8B-B14F-4D97-AF65-F5344CB8AC3E}">
        <p14:creationId xmlns:p14="http://schemas.microsoft.com/office/powerpoint/2010/main" val="4188424829"/>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0"/>
          <p:cNvSpPr>
            <a:spLocks noGrp="1" noChangeArrowheads="1"/>
          </p:cNvSpPr>
          <p:nvPr>
            <p:ph type="sldNum" sz="quarter" idx="11"/>
          </p:nvPr>
        </p:nvSpPr>
        <p:spPr>
          <a:ln/>
        </p:spPr>
        <p:txBody>
          <a:bodyPr/>
          <a:lstStyle>
            <a:lvl1pPr>
              <a:defRPr/>
            </a:lvl1pPr>
          </a:lstStyle>
          <a:p>
            <a:fld id="{AF9E6797-C98C-4C71-B71A-3434FAF3A1C7}" type="slidenum">
              <a:rPr lang="en-US" altLang="en-US"/>
              <a:pPr/>
              <a:t>‹#›</a:t>
            </a:fld>
            <a:endParaRPr lang="en-US" altLang="en-US"/>
          </a:p>
        </p:txBody>
      </p:sp>
    </p:spTree>
    <p:extLst>
      <p:ext uri="{BB962C8B-B14F-4D97-AF65-F5344CB8AC3E}">
        <p14:creationId xmlns:p14="http://schemas.microsoft.com/office/powerpoint/2010/main" val="1320672267"/>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0"/>
          <p:cNvSpPr>
            <a:spLocks noGrp="1" noChangeArrowheads="1"/>
          </p:cNvSpPr>
          <p:nvPr>
            <p:ph type="sldNum" sz="quarter" idx="11"/>
          </p:nvPr>
        </p:nvSpPr>
        <p:spPr>
          <a:ln/>
        </p:spPr>
        <p:txBody>
          <a:bodyPr/>
          <a:lstStyle>
            <a:lvl1pPr>
              <a:defRPr/>
            </a:lvl1pPr>
          </a:lstStyle>
          <a:p>
            <a:fld id="{FF4EB370-4064-498D-8BC5-F230931AFE47}" type="slidenum">
              <a:rPr lang="en-US" altLang="en-US"/>
              <a:pPr/>
              <a:t>‹#›</a:t>
            </a:fld>
            <a:endParaRPr lang="en-US" altLang="en-US"/>
          </a:p>
        </p:txBody>
      </p:sp>
    </p:spTree>
    <p:extLst>
      <p:ext uri="{BB962C8B-B14F-4D97-AF65-F5344CB8AC3E}">
        <p14:creationId xmlns:p14="http://schemas.microsoft.com/office/powerpoint/2010/main" val="1888851452"/>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0"/>
          <p:cNvSpPr>
            <a:spLocks noGrp="1" noChangeArrowheads="1"/>
          </p:cNvSpPr>
          <p:nvPr>
            <p:ph type="sldNum" sz="quarter" idx="11"/>
          </p:nvPr>
        </p:nvSpPr>
        <p:spPr>
          <a:ln/>
        </p:spPr>
        <p:txBody>
          <a:bodyPr/>
          <a:lstStyle>
            <a:lvl1pPr>
              <a:defRPr/>
            </a:lvl1pPr>
          </a:lstStyle>
          <a:p>
            <a:fld id="{0E7637AA-038B-4ADC-AA9E-7F94CE8832E2}" type="slidenum">
              <a:rPr lang="en-US" altLang="en-US"/>
              <a:pPr/>
              <a:t>‹#›</a:t>
            </a:fld>
            <a:endParaRPr lang="en-US" altLang="en-US"/>
          </a:p>
        </p:txBody>
      </p:sp>
    </p:spTree>
    <p:extLst>
      <p:ext uri="{BB962C8B-B14F-4D97-AF65-F5344CB8AC3E}">
        <p14:creationId xmlns:p14="http://schemas.microsoft.com/office/powerpoint/2010/main" val="3108194171"/>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CDBBA458-2F25-46A2-BF12-CAF33D2B7EAD}" type="slidenum">
              <a:rPr lang="en-US" altLang="en-US"/>
              <a:pPr/>
              <a:t>‹#›</a:t>
            </a:fld>
            <a:endParaRPr lang="en-US" altLang="en-US"/>
          </a:p>
        </p:txBody>
      </p:sp>
    </p:spTree>
    <p:extLst>
      <p:ext uri="{BB962C8B-B14F-4D97-AF65-F5344CB8AC3E}">
        <p14:creationId xmlns:p14="http://schemas.microsoft.com/office/powerpoint/2010/main" val="3879001384"/>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760D6E0B-EDDE-460D-90C5-8A09CA06F713}" type="slidenum">
              <a:rPr lang="en-US" altLang="en-US"/>
              <a:pPr/>
              <a:t>‹#›</a:t>
            </a:fld>
            <a:endParaRPr lang="en-US" altLang="en-US"/>
          </a:p>
        </p:txBody>
      </p:sp>
    </p:spTree>
    <p:extLst>
      <p:ext uri="{BB962C8B-B14F-4D97-AF65-F5344CB8AC3E}">
        <p14:creationId xmlns:p14="http://schemas.microsoft.com/office/powerpoint/2010/main" val="4098751324"/>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FEAA3411-D95C-4574-84D1-1EDBFE32E183}" type="slidenum">
              <a:rPr lang="en-US" altLang="en-US"/>
              <a:pPr/>
              <a:t>‹#›</a:t>
            </a:fld>
            <a:endParaRPr lang="en-US" altLang="en-US"/>
          </a:p>
        </p:txBody>
      </p:sp>
    </p:spTree>
    <p:extLst>
      <p:ext uri="{BB962C8B-B14F-4D97-AF65-F5344CB8AC3E}">
        <p14:creationId xmlns:p14="http://schemas.microsoft.com/office/powerpoint/2010/main" val="875476070"/>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895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89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12559B4B-5432-40D1-B188-036E052905DE}" type="slidenum">
              <a:rPr lang="en-US" altLang="en-US"/>
              <a:pPr/>
              <a:t>‹#›</a:t>
            </a:fld>
            <a:endParaRPr lang="en-US" altLang="en-US"/>
          </a:p>
        </p:txBody>
      </p:sp>
    </p:spTree>
    <p:extLst>
      <p:ext uri="{BB962C8B-B14F-4D97-AF65-F5344CB8AC3E}">
        <p14:creationId xmlns:p14="http://schemas.microsoft.com/office/powerpoint/2010/main" val="3020908023"/>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F13A6445-D219-436A-B1D8-5942F0F1B438}" type="slidenum">
              <a:rPr lang="en-US" altLang="en-US"/>
              <a:pPr/>
              <a:t>‹#›</a:t>
            </a:fld>
            <a:endParaRPr lang="en-US" altLang="en-US"/>
          </a:p>
        </p:txBody>
      </p:sp>
    </p:spTree>
    <p:extLst>
      <p:ext uri="{BB962C8B-B14F-4D97-AF65-F5344CB8AC3E}">
        <p14:creationId xmlns:p14="http://schemas.microsoft.com/office/powerpoint/2010/main" val="20008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8622B5E1-D9C2-4A8D-AF01-17B8F7034E6C}" type="slidenum">
              <a:rPr lang="en-US" altLang="en-US"/>
              <a:pPr/>
              <a:t>‹#›</a:t>
            </a:fld>
            <a:endParaRPr lang="en-US" altLang="en-US"/>
          </a:p>
        </p:txBody>
      </p:sp>
    </p:spTree>
    <p:extLst>
      <p:ext uri="{BB962C8B-B14F-4D97-AF65-F5344CB8AC3E}">
        <p14:creationId xmlns:p14="http://schemas.microsoft.com/office/powerpoint/2010/main" val="4140255801"/>
      </p:ext>
    </p:extLst>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0AFBCD82-08B6-43A9-BD80-3638E21A6EA6}" type="slidenum">
              <a:rPr lang="en-US" altLang="en-US"/>
              <a:pPr/>
              <a:t>‹#›</a:t>
            </a:fld>
            <a:endParaRPr lang="en-US" altLang="en-US"/>
          </a:p>
        </p:txBody>
      </p:sp>
    </p:spTree>
    <p:extLst>
      <p:ext uri="{BB962C8B-B14F-4D97-AF65-F5344CB8AC3E}">
        <p14:creationId xmlns:p14="http://schemas.microsoft.com/office/powerpoint/2010/main" val="744094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65D77845-D817-451A-B05E-839DD7979421}" type="slidenum">
              <a:rPr lang="en-US" altLang="en-US"/>
              <a:pPr/>
              <a:t>‹#›</a:t>
            </a:fld>
            <a:endParaRPr lang="en-US" altLang="en-US"/>
          </a:p>
        </p:txBody>
      </p:sp>
    </p:spTree>
    <p:extLst>
      <p:ext uri="{BB962C8B-B14F-4D97-AF65-F5344CB8AC3E}">
        <p14:creationId xmlns:p14="http://schemas.microsoft.com/office/powerpoint/2010/main" val="39072135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7D2EAA51-B27D-4E47-9985-B11E03913FD5}" type="slidenum">
              <a:rPr lang="en-US" altLang="en-US"/>
              <a:pPr/>
              <a:t>‹#›</a:t>
            </a:fld>
            <a:endParaRPr lang="en-US" altLang="en-US"/>
          </a:p>
        </p:txBody>
      </p:sp>
    </p:spTree>
    <p:extLst>
      <p:ext uri="{BB962C8B-B14F-4D97-AF65-F5344CB8AC3E}">
        <p14:creationId xmlns:p14="http://schemas.microsoft.com/office/powerpoint/2010/main" val="8826246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aseline="30000"/>
            </a:lvl1pPr>
          </a:lstStyle>
          <a:p>
            <a:fld id="{93A23E9B-45CF-42DD-A2DE-964FAB0DD74E}" type="slidenum">
              <a:rPr lang="en-US" altLang="en-US"/>
              <a:pPr/>
              <a:t>‹#›</a:t>
            </a:fld>
            <a:endParaRPr lang="en-US" altLang="en-US"/>
          </a:p>
        </p:txBody>
      </p:sp>
    </p:spTree>
    <p:extLst>
      <p:ext uri="{BB962C8B-B14F-4D97-AF65-F5344CB8AC3E}">
        <p14:creationId xmlns:p14="http://schemas.microsoft.com/office/powerpoint/2010/main" val="40217546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aseline="30000"/>
            </a:lvl1pPr>
          </a:lstStyle>
          <a:p>
            <a:fld id="{3A746FF5-8D85-4999-BED0-7CDD98C0E4C7}" type="slidenum">
              <a:rPr lang="en-US" altLang="en-US"/>
              <a:pPr/>
              <a:t>‹#›</a:t>
            </a:fld>
            <a:endParaRPr lang="en-US" altLang="en-US"/>
          </a:p>
        </p:txBody>
      </p:sp>
    </p:spTree>
    <p:extLst>
      <p:ext uri="{BB962C8B-B14F-4D97-AF65-F5344CB8AC3E}">
        <p14:creationId xmlns:p14="http://schemas.microsoft.com/office/powerpoint/2010/main" val="2799030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aseline="30000"/>
            </a:lvl1pPr>
          </a:lstStyle>
          <a:p>
            <a:fld id="{C52FAA3D-DE55-47DC-8675-77D246102BE4}" type="slidenum">
              <a:rPr lang="en-US" altLang="en-US"/>
              <a:pPr/>
              <a:t>‹#›</a:t>
            </a:fld>
            <a:endParaRPr lang="en-US" altLang="en-US"/>
          </a:p>
        </p:txBody>
      </p:sp>
    </p:spTree>
    <p:extLst>
      <p:ext uri="{BB962C8B-B14F-4D97-AF65-F5344CB8AC3E}">
        <p14:creationId xmlns:p14="http://schemas.microsoft.com/office/powerpoint/2010/main" val="25639273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4B545CE6-AABA-4B87-8866-14A6E3F7D981}" type="slidenum">
              <a:rPr lang="en-US" altLang="en-US"/>
              <a:pPr/>
              <a:t>‹#›</a:t>
            </a:fld>
            <a:endParaRPr lang="en-US" altLang="en-US"/>
          </a:p>
        </p:txBody>
      </p:sp>
    </p:spTree>
    <p:extLst>
      <p:ext uri="{BB962C8B-B14F-4D97-AF65-F5344CB8AC3E}">
        <p14:creationId xmlns:p14="http://schemas.microsoft.com/office/powerpoint/2010/main" val="20629074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aseline="30000"/>
            </a:lvl1pPr>
          </a:lstStyle>
          <a:p>
            <a:fld id="{B478E601-21AD-4B4F-80B1-6722DA481DA1}" type="slidenum">
              <a:rPr lang="en-US" altLang="en-US"/>
              <a:pPr/>
              <a:t>‹#›</a:t>
            </a:fld>
            <a:endParaRPr lang="en-US" altLang="en-US"/>
          </a:p>
        </p:txBody>
      </p:sp>
    </p:spTree>
    <p:extLst>
      <p:ext uri="{BB962C8B-B14F-4D97-AF65-F5344CB8AC3E}">
        <p14:creationId xmlns:p14="http://schemas.microsoft.com/office/powerpoint/2010/main" val="30395982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166267C5-288A-40ED-81B3-1B33DEB4CDA3}" type="slidenum">
              <a:rPr lang="en-US" altLang="en-US"/>
              <a:pPr/>
              <a:t>‹#›</a:t>
            </a:fld>
            <a:endParaRPr lang="en-US" altLang="en-US"/>
          </a:p>
        </p:txBody>
      </p:sp>
    </p:spTree>
    <p:extLst>
      <p:ext uri="{BB962C8B-B14F-4D97-AF65-F5344CB8AC3E}">
        <p14:creationId xmlns:p14="http://schemas.microsoft.com/office/powerpoint/2010/main" val="19999094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aseline="30000"/>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aseline="30000"/>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aseline="30000"/>
            </a:lvl1pPr>
          </a:lstStyle>
          <a:p>
            <a:fld id="{8A01E8F5-581E-46CB-BEE3-76B0B61F2944}" type="slidenum">
              <a:rPr lang="en-US" altLang="en-US"/>
              <a:pPr/>
              <a:t>‹#›</a:t>
            </a:fld>
            <a:endParaRPr lang="en-US" altLang="en-US"/>
          </a:p>
        </p:txBody>
      </p:sp>
    </p:spTree>
    <p:extLst>
      <p:ext uri="{BB962C8B-B14F-4D97-AF65-F5344CB8AC3E}">
        <p14:creationId xmlns:p14="http://schemas.microsoft.com/office/powerpoint/2010/main" val="270668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8.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9.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 Target="../slides/slid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20.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1.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image" Target="../media/image1.jpeg"/><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 Target="../slides/slide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 Target="../slides/slide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 Target="../slides/slide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 Target="../slides/slide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 Target="../slides/slide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5" name="Line 9"/>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Arc 11"/>
          <p:cNvSpPr>
            <a:spLocks/>
          </p:cNvSpPr>
          <p:nvPr userDrawn="1"/>
        </p:nvSpPr>
        <p:spPr bwMode="auto">
          <a:xfrm>
            <a:off x="2590800" y="1270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12.1</a:t>
            </a:r>
            <a:endParaRPr lang="en-US" sz="2200" b="1" baseline="0" smtClean="0">
              <a:latin typeface="Arial" charset="0"/>
            </a:endParaRPr>
          </a:p>
        </p:txBody>
      </p:sp>
      <p:sp>
        <p:nvSpPr>
          <p:cNvPr id="5128" name="Text Box 16"/>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rgbClr val="FFFFFF"/>
                </a:solidFill>
                <a:latin typeface="Arial" charset="0"/>
              </a:rPr>
              <a:t>Reaction Rates</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615E9670-9F5A-4039-B3C6-2E88B2F1F7A2}" type="slidenum">
              <a:rPr lang="en-US" altLang="en-US"/>
              <a:pPr/>
              <a:t>‹#›</a:t>
            </a:fld>
            <a:endParaRPr lang="en-US" altLang="en-US"/>
          </a:p>
        </p:txBody>
      </p:sp>
      <p:sp>
        <p:nvSpPr>
          <p:cNvPr id="5131" name="Rectangle 20"/>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5132" name="Text Box 21"/>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7481" r:id="rId1"/>
    <p:sldLayoutId id="2147487383" r:id="rId2"/>
    <p:sldLayoutId id="2147487384" r:id="rId3"/>
    <p:sldLayoutId id="2147487385" r:id="rId4"/>
    <p:sldLayoutId id="2147487386" r:id="rId5"/>
    <p:sldLayoutId id="2147487387" r:id="rId6"/>
    <p:sldLayoutId id="2147487388" r:id="rId7"/>
    <p:sldLayoutId id="2147487389" r:id="rId8"/>
    <p:sldLayoutId id="2147487390" r:id="rId9"/>
    <p:sldLayoutId id="2147487391" r:id="rId10"/>
    <p:sldLayoutId id="2147487392"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339E31DA-505B-461A-A4EB-4B462BD4CF1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494" r:id="rId1"/>
    <p:sldLayoutId id="2147487495" r:id="rId2"/>
    <p:sldLayoutId id="2147487496" r:id="rId3"/>
    <p:sldLayoutId id="2147487497" r:id="rId4"/>
    <p:sldLayoutId id="2147487498" r:id="rId5"/>
    <p:sldLayoutId id="2147487499" r:id="rId6"/>
    <p:sldLayoutId id="2147487500" r:id="rId7"/>
    <p:sldLayoutId id="2147487501" r:id="rId8"/>
    <p:sldLayoutId id="2147487502" r:id="rId9"/>
    <p:sldLayoutId id="2147487503" r:id="rId10"/>
    <p:sldLayoutId id="2147487504" r:id="rId11"/>
    <p:sldLayoutId id="214748750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2B8CC6C7-9579-4BEF-8B76-2C4798EB76F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506" r:id="rId1"/>
    <p:sldLayoutId id="2147487507" r:id="rId2"/>
    <p:sldLayoutId id="2147487508" r:id="rId3"/>
    <p:sldLayoutId id="2147487509" r:id="rId4"/>
    <p:sldLayoutId id="2147487510" r:id="rId5"/>
    <p:sldLayoutId id="2147487511" r:id="rId6"/>
    <p:sldLayoutId id="2147487512" r:id="rId7"/>
    <p:sldLayoutId id="2147487513" r:id="rId8"/>
    <p:sldLayoutId id="2147487514" r:id="rId9"/>
    <p:sldLayoutId id="2147487515" r:id="rId10"/>
    <p:sldLayoutId id="2147487516" r:id="rId11"/>
    <p:sldLayoutId id="214748751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876E56DD-D6B3-4264-B918-2FF1500834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518" r:id="rId1"/>
    <p:sldLayoutId id="2147487519" r:id="rId2"/>
    <p:sldLayoutId id="2147487520" r:id="rId3"/>
    <p:sldLayoutId id="2147487521" r:id="rId4"/>
    <p:sldLayoutId id="2147487522" r:id="rId5"/>
    <p:sldLayoutId id="2147487523" r:id="rId6"/>
    <p:sldLayoutId id="2147487524" r:id="rId7"/>
    <p:sldLayoutId id="2147487525" r:id="rId8"/>
    <p:sldLayoutId id="2147487526" r:id="rId9"/>
    <p:sldLayoutId id="2147487527" r:id="rId10"/>
    <p:sldLayoutId id="2147487528" r:id="rId11"/>
    <p:sldLayoutId id="214748752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E45F26C8-2941-485D-92CA-254B4E4A7F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530" r:id="rId1"/>
    <p:sldLayoutId id="2147487531" r:id="rId2"/>
    <p:sldLayoutId id="2147487532" r:id="rId3"/>
    <p:sldLayoutId id="2147487533" r:id="rId4"/>
    <p:sldLayoutId id="2147487534" r:id="rId5"/>
    <p:sldLayoutId id="2147487535" r:id="rId6"/>
    <p:sldLayoutId id="2147487536" r:id="rId7"/>
    <p:sldLayoutId id="2147487537" r:id="rId8"/>
    <p:sldLayoutId id="2147487538" r:id="rId9"/>
    <p:sldLayoutId id="2147487539" r:id="rId10"/>
    <p:sldLayoutId id="2147487540" r:id="rId11"/>
    <p:sldLayoutId id="214748754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75FE7D4D-0459-4373-B044-AB8BF1666D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542" r:id="rId1"/>
    <p:sldLayoutId id="2147487543" r:id="rId2"/>
    <p:sldLayoutId id="2147487544" r:id="rId3"/>
    <p:sldLayoutId id="2147487545" r:id="rId4"/>
    <p:sldLayoutId id="2147487546" r:id="rId5"/>
    <p:sldLayoutId id="2147487547" r:id="rId6"/>
    <p:sldLayoutId id="2147487548" r:id="rId7"/>
    <p:sldLayoutId id="2147487549" r:id="rId8"/>
    <p:sldLayoutId id="2147487550" r:id="rId9"/>
    <p:sldLayoutId id="2147487551" r:id="rId10"/>
    <p:sldLayoutId id="2147487552" r:id="rId11"/>
    <p:sldLayoutId id="214748755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C21FD82F-41E9-43B3-ABE7-C13C44B9C9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554" r:id="rId1"/>
    <p:sldLayoutId id="2147487555" r:id="rId2"/>
    <p:sldLayoutId id="2147487556" r:id="rId3"/>
    <p:sldLayoutId id="2147487557" r:id="rId4"/>
    <p:sldLayoutId id="2147487558" r:id="rId5"/>
    <p:sldLayoutId id="2147487559" r:id="rId6"/>
    <p:sldLayoutId id="2147487560" r:id="rId7"/>
    <p:sldLayoutId id="2147487561" r:id="rId8"/>
    <p:sldLayoutId id="2147487562" r:id="rId9"/>
    <p:sldLayoutId id="2147487563" r:id="rId10"/>
    <p:sldLayoutId id="2147487564" r:id="rId11"/>
    <p:sldLayoutId id="21474875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2FC261C1-C9C0-44B3-9B4F-E43DB1DFF13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566" r:id="rId1"/>
    <p:sldLayoutId id="2147487567" r:id="rId2"/>
    <p:sldLayoutId id="2147487568" r:id="rId3"/>
    <p:sldLayoutId id="2147487569" r:id="rId4"/>
    <p:sldLayoutId id="2147487570" r:id="rId5"/>
    <p:sldLayoutId id="2147487571" r:id="rId6"/>
    <p:sldLayoutId id="2147487572" r:id="rId7"/>
    <p:sldLayoutId id="2147487573" r:id="rId8"/>
    <p:sldLayoutId id="2147487574" r:id="rId9"/>
    <p:sldLayoutId id="2147487575" r:id="rId10"/>
    <p:sldLayoutId id="2147487576" r:id="rId11"/>
    <p:sldLayoutId id="21474875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B193368E-4F3C-45B1-BA32-4C173C92E4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578" r:id="rId1"/>
    <p:sldLayoutId id="2147487579" r:id="rId2"/>
    <p:sldLayoutId id="2147487580" r:id="rId3"/>
    <p:sldLayoutId id="2147487581" r:id="rId4"/>
    <p:sldLayoutId id="2147487582" r:id="rId5"/>
    <p:sldLayoutId id="2147487583" r:id="rId6"/>
    <p:sldLayoutId id="2147487584" r:id="rId7"/>
    <p:sldLayoutId id="2147487585" r:id="rId8"/>
    <p:sldLayoutId id="2147487586" r:id="rId9"/>
    <p:sldLayoutId id="2147487587" r:id="rId10"/>
    <p:sldLayoutId id="2147487588" r:id="rId11"/>
    <p:sldLayoutId id="21474875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8803DD4E-B99A-4C53-8FCC-E86A9FDBC0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590" r:id="rId1"/>
    <p:sldLayoutId id="2147487591" r:id="rId2"/>
    <p:sldLayoutId id="2147487592" r:id="rId3"/>
    <p:sldLayoutId id="2147487593" r:id="rId4"/>
    <p:sldLayoutId id="2147487594" r:id="rId5"/>
    <p:sldLayoutId id="2147487595" r:id="rId6"/>
    <p:sldLayoutId id="2147487596" r:id="rId7"/>
    <p:sldLayoutId id="2147487597" r:id="rId8"/>
    <p:sldLayoutId id="2147487598" r:id="rId9"/>
    <p:sldLayoutId id="2147487599" r:id="rId10"/>
    <p:sldLayoutId id="2147487600" r:id="rId11"/>
    <p:sldLayoutId id="21474876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1AD40640-58E5-40C8-AACF-5757815BC88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602" r:id="rId1"/>
    <p:sldLayoutId id="2147487603" r:id="rId2"/>
    <p:sldLayoutId id="2147487604" r:id="rId3"/>
    <p:sldLayoutId id="2147487605" r:id="rId4"/>
    <p:sldLayoutId id="2147487606" r:id="rId5"/>
    <p:sldLayoutId id="2147487607" r:id="rId6"/>
    <p:sldLayoutId id="2147487608" r:id="rId7"/>
    <p:sldLayoutId id="2147487609" r:id="rId8"/>
    <p:sldLayoutId id="2147487610" r:id="rId9"/>
    <p:sldLayoutId id="2147487611" r:id="rId10"/>
    <p:sldLayoutId id="2147487612" r:id="rId11"/>
    <p:sldLayoutId id="21474876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9572"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12.2</a:t>
            </a:r>
            <a:endParaRPr lang="en-US" sz="2200" b="1" baseline="0" smtClean="0">
              <a:latin typeface="Arial" charset="0"/>
            </a:endParaRPr>
          </a:p>
        </p:txBody>
      </p:sp>
      <p:sp>
        <p:nvSpPr>
          <p:cNvPr id="6149"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charset="0"/>
              </a:rPr>
              <a:t>Atomic Masses</a:t>
            </a:r>
            <a:endParaRPr lang="en-US" b="1" baseline="0" smtClean="0">
              <a:solidFill>
                <a:schemeClr val="bg1"/>
              </a:solidFill>
              <a:latin typeface="Arial" charset="0"/>
            </a:endParaRPr>
          </a:p>
        </p:txBody>
      </p:sp>
      <p:sp>
        <p:nvSpPr>
          <p:cNvPr id="109578" name="Rectangle 10"/>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09579" name="Rectangle 11"/>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728336DA-72F9-42B7-864A-61EEAD1C8E0A}" type="slidenum">
              <a:rPr lang="en-US" altLang="en-US"/>
              <a:pPr/>
              <a:t>‹#›</a:t>
            </a:fld>
            <a:endParaRPr lang="en-US" altLang="en-US"/>
          </a:p>
        </p:txBody>
      </p:sp>
      <p:sp>
        <p:nvSpPr>
          <p:cNvPr id="6152" name="Rectangle 1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6153" name="Line 13"/>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Arc 14"/>
          <p:cNvSpPr>
            <a:spLocks/>
          </p:cNvSpPr>
          <p:nvPr userDrawn="1"/>
        </p:nvSpPr>
        <p:spPr bwMode="auto">
          <a:xfrm>
            <a:off x="2590800" y="1270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Text Box 16"/>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rgbClr val="FFFFFF"/>
                </a:solidFill>
                <a:latin typeface="Arial" charset="0"/>
              </a:rPr>
              <a:t>Rate Laws: An Introduction</a:t>
            </a:r>
          </a:p>
        </p:txBody>
      </p:sp>
      <p:sp>
        <p:nvSpPr>
          <p:cNvPr id="6156" name="Rectangle 17"/>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6157" name="Text Box 18"/>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7393" r:id="rId1"/>
    <p:sldLayoutId id="2147487394" r:id="rId2"/>
    <p:sldLayoutId id="2147487395" r:id="rId3"/>
    <p:sldLayoutId id="2147487396" r:id="rId4"/>
    <p:sldLayoutId id="2147487397" r:id="rId5"/>
    <p:sldLayoutId id="2147487398" r:id="rId6"/>
    <p:sldLayoutId id="2147487399" r:id="rId7"/>
    <p:sldLayoutId id="2147487400" r:id="rId8"/>
    <p:sldLayoutId id="2147487401" r:id="rId9"/>
    <p:sldLayoutId id="2147487402" r:id="rId10"/>
    <p:sldLayoutId id="2147487403"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wipe(left)">
                                      <p:cBhvr>
                                        <p:cTn id="7" dur="500"/>
                                        <p:tgtEl>
                                          <p:spTgt spid="109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2">
                                            <p:txEl>
                                              <p:pRg st="0" end="0"/>
                                            </p:txEl>
                                          </p:spTgt>
                                        </p:tgtEl>
                                        <p:attrNameLst>
                                          <p:attrName>style.visibility</p:attrName>
                                        </p:attrNameLst>
                                      </p:cBhvr>
                                      <p:to>
                                        <p:strVal val="visible"/>
                                      </p:to>
                                    </p:set>
                                    <p:animEffect transition="in" filter="wipe(left)">
                                      <p:cBhvr>
                                        <p:cTn id="12" dur="500"/>
                                        <p:tgtEl>
                                          <p:spTgt spid="10957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9572">
                                            <p:txEl>
                                              <p:pRg st="1" end="1"/>
                                            </p:txEl>
                                          </p:spTgt>
                                        </p:tgtEl>
                                        <p:attrNameLst>
                                          <p:attrName>style.visibility</p:attrName>
                                        </p:attrNameLst>
                                      </p:cBhvr>
                                      <p:to>
                                        <p:strVal val="visible"/>
                                      </p:to>
                                    </p:set>
                                    <p:animEffect transition="in" filter="wipe(left)">
                                      <p:cBhvr>
                                        <p:cTn id="15" dur="500"/>
                                        <p:tgtEl>
                                          <p:spTgt spid="10957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9572">
                                            <p:txEl>
                                              <p:pRg st="2" end="2"/>
                                            </p:txEl>
                                          </p:spTgt>
                                        </p:tgtEl>
                                        <p:attrNameLst>
                                          <p:attrName>style.visibility</p:attrName>
                                        </p:attrNameLst>
                                      </p:cBhvr>
                                      <p:to>
                                        <p:strVal val="visible"/>
                                      </p:to>
                                    </p:set>
                                    <p:animEffect transition="in" filter="wipe(left)">
                                      <p:cBhvr>
                                        <p:cTn id="18" dur="500"/>
                                        <p:tgtEl>
                                          <p:spTgt spid="10957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9572">
                                            <p:txEl>
                                              <p:pRg st="3" end="3"/>
                                            </p:txEl>
                                          </p:spTgt>
                                        </p:tgtEl>
                                        <p:attrNameLst>
                                          <p:attrName>style.visibility</p:attrName>
                                        </p:attrNameLst>
                                      </p:cBhvr>
                                      <p:to>
                                        <p:strVal val="visible"/>
                                      </p:to>
                                    </p:set>
                                    <p:animEffect transition="in" filter="wipe(left)">
                                      <p:cBhvr>
                                        <p:cTn id="21" dur="500"/>
                                        <p:tgtEl>
                                          <p:spTgt spid="109572">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9572">
                                            <p:txEl>
                                              <p:pRg st="4" end="4"/>
                                            </p:txEl>
                                          </p:spTgt>
                                        </p:tgtEl>
                                        <p:attrNameLst>
                                          <p:attrName>style.visibility</p:attrName>
                                        </p:attrNameLst>
                                      </p:cBhvr>
                                      <p:to>
                                        <p:strVal val="visible"/>
                                      </p:to>
                                    </p:set>
                                    <p:animEffect transition="in" filter="wipe(left)">
                                      <p:cBhvr>
                                        <p:cTn id="24" dur="500"/>
                                        <p:tgtEl>
                                          <p:spTgt spid="1095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utoUpdateAnimBg="0"/>
      <p:bldP spid="109572" grpId="0" build="p" autoUpdateAnimBg="0">
        <p:tmplLst>
          <p:tmpl lvl="1">
            <p:tnLst>
              <p:par>
                <p:cTn presetID="22" presetClass="entr" presetSubtype="8" fill="hold" nodeType="click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517DE944-E53C-4C4D-BB24-4F6F31D0C2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614" r:id="rId1"/>
    <p:sldLayoutId id="2147487615" r:id="rId2"/>
    <p:sldLayoutId id="2147487616" r:id="rId3"/>
    <p:sldLayoutId id="2147487617" r:id="rId4"/>
    <p:sldLayoutId id="2147487618" r:id="rId5"/>
    <p:sldLayoutId id="2147487619" r:id="rId6"/>
    <p:sldLayoutId id="2147487620" r:id="rId7"/>
    <p:sldLayoutId id="2147487621" r:id="rId8"/>
    <p:sldLayoutId id="2147487622" r:id="rId9"/>
    <p:sldLayoutId id="2147487623" r:id="rId10"/>
    <p:sldLayoutId id="2147487624" r:id="rId11"/>
    <p:sldLayoutId id="21474876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AB0A6440-B5CA-4866-80CE-37B5016C78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626" r:id="rId1"/>
    <p:sldLayoutId id="2147487627" r:id="rId2"/>
    <p:sldLayoutId id="2147487628" r:id="rId3"/>
    <p:sldLayoutId id="2147487629" r:id="rId4"/>
    <p:sldLayoutId id="2147487630" r:id="rId5"/>
    <p:sldLayoutId id="2147487631" r:id="rId6"/>
    <p:sldLayoutId id="2147487632" r:id="rId7"/>
    <p:sldLayoutId id="2147487633" r:id="rId8"/>
    <p:sldLayoutId id="2147487634" r:id="rId9"/>
    <p:sldLayoutId id="2147487635" r:id="rId10"/>
    <p:sldLayoutId id="2147487636" r:id="rId11"/>
    <p:sldLayoutId id="21474876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solidFill>
                <a:srgbClr val="000000"/>
              </a:solidFill>
            </a:endParaRPr>
          </a:p>
        </p:txBody>
      </p:sp>
      <p:sp>
        <p:nvSpPr>
          <p:cNvPr id="26627"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Arc 12"/>
          <p:cNvSpPr>
            <a:spLocks/>
          </p:cNvSpPr>
          <p:nvPr userDrawn="1"/>
        </p:nvSpPr>
        <p:spPr bwMode="auto">
          <a:xfrm>
            <a:off x="2590800" y="1270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solidFill>
                <a:srgbClr val="000000"/>
              </a:solidFill>
            </a:endParaRPr>
          </a:p>
        </p:txBody>
      </p:sp>
      <p:sp>
        <p:nvSpPr>
          <p:cNvPr id="114691"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4692"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32"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12.7</a:t>
            </a:r>
            <a:endParaRPr lang="en-US" sz="2200" b="1" baseline="0" smtClean="0">
              <a:solidFill>
                <a:srgbClr val="000000"/>
              </a:solidFill>
              <a:latin typeface="Arial" charset="0"/>
            </a:endParaRPr>
          </a:p>
        </p:txBody>
      </p:sp>
      <p:sp>
        <p:nvSpPr>
          <p:cNvPr id="26633" name="Text Box 9"/>
          <p:cNvSpPr txBox="1">
            <a:spLocks noChangeArrowheads="1"/>
          </p:cNvSpPr>
          <p:nvPr userDrawn="1"/>
        </p:nvSpPr>
        <p:spPr bwMode="auto">
          <a:xfrm>
            <a:off x="457200" y="519113"/>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rgbClr val="FFFFFF"/>
                </a:solidFill>
                <a:latin typeface="Arial" charset="0"/>
                <a:cs typeface="Times New Roman" charset="0"/>
              </a:rPr>
              <a:t>Catalysis</a:t>
            </a:r>
          </a:p>
        </p:txBody>
      </p:sp>
      <p:sp>
        <p:nvSpPr>
          <p:cNvPr id="114702"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solidFill>
                  <a:srgbClr val="000000"/>
                </a:solidFill>
                <a:latin typeface="+mn-lt"/>
              </a:defRPr>
            </a:lvl1pPr>
          </a:lstStyle>
          <a:p>
            <a:pPr>
              <a:defRPr/>
            </a:pPr>
            <a:r>
              <a:rPr lang="en-US"/>
              <a:t>Copyright © Cengage Learning. All rights reserved</a:t>
            </a:r>
          </a:p>
        </p:txBody>
      </p:sp>
      <p:sp>
        <p:nvSpPr>
          <p:cNvPr id="114703"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solidFill>
                  <a:srgbClr val="000000"/>
                </a:solidFill>
                <a:latin typeface="Arial" panose="020B0604020202020204" pitchFamily="34" charset="0"/>
              </a:defRPr>
            </a:lvl1pPr>
          </a:lstStyle>
          <a:p>
            <a:fld id="{92844400-BA28-44CD-ADCB-36A1A1A34574}" type="slidenum">
              <a:rPr lang="en-US" altLang="en-US"/>
              <a:pPr/>
              <a:t>‹#›</a:t>
            </a:fld>
            <a:endParaRPr lang="en-US" altLang="en-US"/>
          </a:p>
        </p:txBody>
      </p:sp>
      <p:sp>
        <p:nvSpPr>
          <p:cNvPr id="26636"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solidFill>
                  <a:srgbClr val="000000"/>
                </a:solidFill>
                <a:latin typeface="Arial Unicode MS" pitchFamily="34" charset="-128"/>
                <a:hlinkClick r:id="rId14" action="ppaction://hlinksldjump"/>
              </a:rPr>
              <a:t>Return to TOC</a:t>
            </a:r>
            <a:endParaRPr lang="en-US" sz="1000" smtClean="0">
              <a:solidFill>
                <a:srgbClr val="000000"/>
              </a:solidFill>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7470" r:id="rId1"/>
    <p:sldLayoutId id="2147487471" r:id="rId2"/>
    <p:sldLayoutId id="2147487472" r:id="rId3"/>
    <p:sldLayoutId id="2147487473" r:id="rId4"/>
    <p:sldLayoutId id="2147487474" r:id="rId5"/>
    <p:sldLayoutId id="2147487475" r:id="rId6"/>
    <p:sldLayoutId id="2147487476" r:id="rId7"/>
    <p:sldLayoutId id="2147487477" r:id="rId8"/>
    <p:sldLayoutId id="2147487478" r:id="rId9"/>
    <p:sldLayoutId id="2147487479" r:id="rId10"/>
    <p:sldLayoutId id="2147487480"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left)">
                                      <p:cBhvr>
                                        <p:cTn id="7" dur="500"/>
                                        <p:tgtEl>
                                          <p:spTgt spid="114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2">
                                            <p:txEl>
                                              <p:pRg st="0" end="0"/>
                                            </p:txEl>
                                          </p:spTgt>
                                        </p:tgtEl>
                                        <p:attrNameLst>
                                          <p:attrName>style.visibility</p:attrName>
                                        </p:attrNameLst>
                                      </p:cBhvr>
                                      <p:to>
                                        <p:strVal val="visible"/>
                                      </p:to>
                                    </p:set>
                                    <p:animEffect transition="in" filter="wipe(left)">
                                      <p:cBhvr>
                                        <p:cTn id="12" dur="500"/>
                                        <p:tgtEl>
                                          <p:spTgt spid="11469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4692">
                                            <p:txEl>
                                              <p:pRg st="1" end="1"/>
                                            </p:txEl>
                                          </p:spTgt>
                                        </p:tgtEl>
                                        <p:attrNameLst>
                                          <p:attrName>style.visibility</p:attrName>
                                        </p:attrNameLst>
                                      </p:cBhvr>
                                      <p:to>
                                        <p:strVal val="visible"/>
                                      </p:to>
                                    </p:set>
                                    <p:animEffect transition="in" filter="wipe(left)">
                                      <p:cBhvr>
                                        <p:cTn id="15" dur="500"/>
                                        <p:tgtEl>
                                          <p:spTgt spid="11469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4692">
                                            <p:txEl>
                                              <p:pRg st="2" end="2"/>
                                            </p:txEl>
                                          </p:spTgt>
                                        </p:tgtEl>
                                        <p:attrNameLst>
                                          <p:attrName>style.visibility</p:attrName>
                                        </p:attrNameLst>
                                      </p:cBhvr>
                                      <p:to>
                                        <p:strVal val="visible"/>
                                      </p:to>
                                    </p:set>
                                    <p:animEffect transition="in" filter="wipe(left)">
                                      <p:cBhvr>
                                        <p:cTn id="18" dur="500"/>
                                        <p:tgtEl>
                                          <p:spTgt spid="11469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4692">
                                            <p:txEl>
                                              <p:pRg st="3" end="3"/>
                                            </p:txEl>
                                          </p:spTgt>
                                        </p:tgtEl>
                                        <p:attrNameLst>
                                          <p:attrName>style.visibility</p:attrName>
                                        </p:attrNameLst>
                                      </p:cBhvr>
                                      <p:to>
                                        <p:strVal val="visible"/>
                                      </p:to>
                                    </p:set>
                                    <p:animEffect transition="in" filter="wipe(left)">
                                      <p:cBhvr>
                                        <p:cTn id="21" dur="500"/>
                                        <p:tgtEl>
                                          <p:spTgt spid="114692">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4692">
                                            <p:txEl>
                                              <p:pRg st="4" end="4"/>
                                            </p:txEl>
                                          </p:spTgt>
                                        </p:tgtEl>
                                        <p:attrNameLst>
                                          <p:attrName>style.visibility</p:attrName>
                                        </p:attrNameLst>
                                      </p:cBhvr>
                                      <p:to>
                                        <p:strVal val="visible"/>
                                      </p:to>
                                    </p:set>
                                    <p:animEffect transition="in" filter="wipe(left)">
                                      <p:cBhvr>
                                        <p:cTn id="24" dur="500"/>
                                        <p:tgtEl>
                                          <p:spTgt spid="1146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P spid="114692" grpId="0" build="p" autoUpdateAnimBg="0">
        <p:tmplLst>
          <p:tmpl lvl="1">
            <p:tnLst>
              <p:par>
                <p:cTn presetID="22" presetClass="entr" presetSubtype="8" fill="hold" nodeType="click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0595"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0596"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12.3</a:t>
            </a:r>
            <a:endParaRPr lang="en-US" sz="2200" b="1" baseline="0" smtClean="0">
              <a:latin typeface="Arial" charset="0"/>
            </a:endParaRPr>
          </a:p>
        </p:txBody>
      </p:sp>
      <p:sp>
        <p:nvSpPr>
          <p:cNvPr id="7173"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The Mole </a:t>
            </a:r>
          </a:p>
        </p:txBody>
      </p:sp>
      <p:sp>
        <p:nvSpPr>
          <p:cNvPr id="7174"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7175"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Arc 12"/>
          <p:cNvSpPr>
            <a:spLocks/>
          </p:cNvSpPr>
          <p:nvPr userDrawn="1"/>
        </p:nvSpPr>
        <p:spPr bwMode="auto">
          <a:xfrm>
            <a:off x="2590800" y="1270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Text Box 14"/>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rgbClr val="FFFFFF"/>
                </a:solidFill>
                <a:latin typeface="Arial" charset="0"/>
              </a:rPr>
              <a:t>Determining the Form of the Rate Law</a:t>
            </a:r>
          </a:p>
        </p:txBody>
      </p:sp>
      <p:sp>
        <p:nvSpPr>
          <p:cNvPr id="7178" name="Rectangle 15"/>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0608" name="Rectangle 16"/>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0609" name="Rectangle 17"/>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4CB9C215-621F-4046-ADA1-6694261F4E85}" type="slidenum">
              <a:rPr lang="en-US" altLang="en-US"/>
              <a:pPr/>
              <a:t>‹#›</a:t>
            </a:fld>
            <a:endParaRPr lang="en-US" altLang="en-US"/>
          </a:p>
        </p:txBody>
      </p:sp>
      <p:sp>
        <p:nvSpPr>
          <p:cNvPr id="7181" name="Text Box 20"/>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7404" r:id="rId1"/>
    <p:sldLayoutId id="2147487405" r:id="rId2"/>
    <p:sldLayoutId id="2147487406" r:id="rId3"/>
    <p:sldLayoutId id="2147487407" r:id="rId4"/>
    <p:sldLayoutId id="2147487408" r:id="rId5"/>
    <p:sldLayoutId id="2147487409" r:id="rId6"/>
    <p:sldLayoutId id="2147487410" r:id="rId7"/>
    <p:sldLayoutId id="2147487411" r:id="rId8"/>
    <p:sldLayoutId id="2147487412" r:id="rId9"/>
    <p:sldLayoutId id="2147487413" r:id="rId10"/>
    <p:sldLayoutId id="2147487414"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wipe(left)">
                                      <p:cBhvr>
                                        <p:cTn id="7" dur="500"/>
                                        <p:tgtEl>
                                          <p:spTgt spid="110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6">
                                            <p:txEl>
                                              <p:pRg st="0" end="0"/>
                                            </p:txEl>
                                          </p:spTgt>
                                        </p:tgtEl>
                                        <p:attrNameLst>
                                          <p:attrName>style.visibility</p:attrName>
                                        </p:attrNameLst>
                                      </p:cBhvr>
                                      <p:to>
                                        <p:strVal val="visible"/>
                                      </p:to>
                                    </p:set>
                                    <p:animEffect transition="in" filter="wipe(left)">
                                      <p:cBhvr>
                                        <p:cTn id="12" dur="500"/>
                                        <p:tgtEl>
                                          <p:spTgt spid="11059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0596">
                                            <p:txEl>
                                              <p:pRg st="1" end="1"/>
                                            </p:txEl>
                                          </p:spTgt>
                                        </p:tgtEl>
                                        <p:attrNameLst>
                                          <p:attrName>style.visibility</p:attrName>
                                        </p:attrNameLst>
                                      </p:cBhvr>
                                      <p:to>
                                        <p:strVal val="visible"/>
                                      </p:to>
                                    </p:set>
                                    <p:animEffect transition="in" filter="wipe(left)">
                                      <p:cBhvr>
                                        <p:cTn id="15" dur="500"/>
                                        <p:tgtEl>
                                          <p:spTgt spid="11059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0596">
                                            <p:txEl>
                                              <p:pRg st="2" end="2"/>
                                            </p:txEl>
                                          </p:spTgt>
                                        </p:tgtEl>
                                        <p:attrNameLst>
                                          <p:attrName>style.visibility</p:attrName>
                                        </p:attrNameLst>
                                      </p:cBhvr>
                                      <p:to>
                                        <p:strVal val="visible"/>
                                      </p:to>
                                    </p:set>
                                    <p:animEffect transition="in" filter="wipe(left)">
                                      <p:cBhvr>
                                        <p:cTn id="18" dur="500"/>
                                        <p:tgtEl>
                                          <p:spTgt spid="110596">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0596">
                                            <p:txEl>
                                              <p:pRg st="3" end="3"/>
                                            </p:txEl>
                                          </p:spTgt>
                                        </p:tgtEl>
                                        <p:attrNameLst>
                                          <p:attrName>style.visibility</p:attrName>
                                        </p:attrNameLst>
                                      </p:cBhvr>
                                      <p:to>
                                        <p:strVal val="visible"/>
                                      </p:to>
                                    </p:set>
                                    <p:animEffect transition="in" filter="wipe(left)">
                                      <p:cBhvr>
                                        <p:cTn id="21" dur="500"/>
                                        <p:tgtEl>
                                          <p:spTgt spid="110596">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0596">
                                            <p:txEl>
                                              <p:pRg st="4" end="4"/>
                                            </p:txEl>
                                          </p:spTgt>
                                        </p:tgtEl>
                                        <p:attrNameLst>
                                          <p:attrName>style.visibility</p:attrName>
                                        </p:attrNameLst>
                                      </p:cBhvr>
                                      <p:to>
                                        <p:strVal val="visible"/>
                                      </p:to>
                                    </p:set>
                                    <p:animEffect transition="in" filter="wipe(left)">
                                      <p:cBhvr>
                                        <p:cTn id="24" dur="500"/>
                                        <p:tgtEl>
                                          <p:spTgt spid="110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P spid="110596" grpId="0" build="p" autoUpdateAnimBg="0">
        <p:tmplLst>
          <p:tmpl lvl="1">
            <p:tnLst>
              <p:par>
                <p:cTn presetID="22" presetClass="entr" presetSubtype="8" fill="hold" nodeType="click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8195"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Arc 12"/>
          <p:cNvSpPr>
            <a:spLocks/>
          </p:cNvSpPr>
          <p:nvPr userDrawn="1"/>
        </p:nvSpPr>
        <p:spPr bwMode="auto">
          <a:xfrm>
            <a:off x="2590800" y="1270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1619"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1620"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0"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12.4</a:t>
            </a:r>
            <a:endParaRPr lang="en-US" sz="2200" b="1" baseline="0" smtClean="0">
              <a:latin typeface="Arial" charset="0"/>
            </a:endParaRPr>
          </a:p>
        </p:txBody>
      </p:sp>
      <p:sp>
        <p:nvSpPr>
          <p:cNvPr id="8201"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rgbClr val="FFFFFF"/>
                </a:solidFill>
                <a:latin typeface="Arial" charset="0"/>
                <a:cs typeface="Times New Roman" charset="0"/>
              </a:rPr>
              <a:t>The Integrated Rate Law</a:t>
            </a:r>
          </a:p>
        </p:txBody>
      </p:sp>
      <p:sp>
        <p:nvSpPr>
          <p:cNvPr id="111630"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1631"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ED19886A-B65B-4FE6-94D3-1511B28FCDC2}" type="slidenum">
              <a:rPr lang="en-US" altLang="en-US"/>
              <a:pPr/>
              <a:t>‹#›</a:t>
            </a:fld>
            <a:endParaRPr lang="en-US" altLang="en-US"/>
          </a:p>
        </p:txBody>
      </p:sp>
      <p:sp>
        <p:nvSpPr>
          <p:cNvPr id="8204"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7415" r:id="rId1"/>
    <p:sldLayoutId id="2147487416" r:id="rId2"/>
    <p:sldLayoutId id="2147487417" r:id="rId3"/>
    <p:sldLayoutId id="2147487418" r:id="rId4"/>
    <p:sldLayoutId id="2147487419" r:id="rId5"/>
    <p:sldLayoutId id="2147487420" r:id="rId6"/>
    <p:sldLayoutId id="2147487421" r:id="rId7"/>
    <p:sldLayoutId id="2147487422" r:id="rId8"/>
    <p:sldLayoutId id="2147487423" r:id="rId9"/>
    <p:sldLayoutId id="2147487424" r:id="rId10"/>
    <p:sldLayoutId id="2147487425"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wipe(left)">
                                      <p:cBhvr>
                                        <p:cTn id="7" dur="500"/>
                                        <p:tgtEl>
                                          <p:spTgt spid="111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20">
                                            <p:txEl>
                                              <p:pRg st="0" end="0"/>
                                            </p:txEl>
                                          </p:spTgt>
                                        </p:tgtEl>
                                        <p:attrNameLst>
                                          <p:attrName>style.visibility</p:attrName>
                                        </p:attrNameLst>
                                      </p:cBhvr>
                                      <p:to>
                                        <p:strVal val="visible"/>
                                      </p:to>
                                    </p:set>
                                    <p:animEffect transition="in" filter="wipe(left)">
                                      <p:cBhvr>
                                        <p:cTn id="12" dur="500"/>
                                        <p:tgtEl>
                                          <p:spTgt spid="111620">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1620">
                                            <p:txEl>
                                              <p:pRg st="1" end="1"/>
                                            </p:txEl>
                                          </p:spTgt>
                                        </p:tgtEl>
                                        <p:attrNameLst>
                                          <p:attrName>style.visibility</p:attrName>
                                        </p:attrNameLst>
                                      </p:cBhvr>
                                      <p:to>
                                        <p:strVal val="visible"/>
                                      </p:to>
                                    </p:set>
                                    <p:animEffect transition="in" filter="wipe(left)">
                                      <p:cBhvr>
                                        <p:cTn id="15" dur="500"/>
                                        <p:tgtEl>
                                          <p:spTgt spid="111620">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1620">
                                            <p:txEl>
                                              <p:pRg st="2" end="2"/>
                                            </p:txEl>
                                          </p:spTgt>
                                        </p:tgtEl>
                                        <p:attrNameLst>
                                          <p:attrName>style.visibility</p:attrName>
                                        </p:attrNameLst>
                                      </p:cBhvr>
                                      <p:to>
                                        <p:strVal val="visible"/>
                                      </p:to>
                                    </p:set>
                                    <p:animEffect transition="in" filter="wipe(left)">
                                      <p:cBhvr>
                                        <p:cTn id="18" dur="500"/>
                                        <p:tgtEl>
                                          <p:spTgt spid="111620">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1620">
                                            <p:txEl>
                                              <p:pRg st="3" end="3"/>
                                            </p:txEl>
                                          </p:spTgt>
                                        </p:tgtEl>
                                        <p:attrNameLst>
                                          <p:attrName>style.visibility</p:attrName>
                                        </p:attrNameLst>
                                      </p:cBhvr>
                                      <p:to>
                                        <p:strVal val="visible"/>
                                      </p:to>
                                    </p:set>
                                    <p:animEffect transition="in" filter="wipe(left)">
                                      <p:cBhvr>
                                        <p:cTn id="21" dur="500"/>
                                        <p:tgtEl>
                                          <p:spTgt spid="111620">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1620">
                                            <p:txEl>
                                              <p:pRg st="4" end="4"/>
                                            </p:txEl>
                                          </p:spTgt>
                                        </p:tgtEl>
                                        <p:attrNameLst>
                                          <p:attrName>style.visibility</p:attrName>
                                        </p:attrNameLst>
                                      </p:cBhvr>
                                      <p:to>
                                        <p:strVal val="visible"/>
                                      </p:to>
                                    </p:set>
                                    <p:animEffect transition="in" filter="wipe(left)">
                                      <p:cBhvr>
                                        <p:cTn id="24" dur="500"/>
                                        <p:tgtEl>
                                          <p:spTgt spid="1116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0" grpId="0" build="p" autoUpdateAnimBg="0">
        <p:tmplLst>
          <p:tmpl lvl="1">
            <p:tnLst>
              <p:par>
                <p:cTn presetID="22" presetClass="entr" presetSubtype="8" fill="hold" nodeType="click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9219"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Arc 12"/>
          <p:cNvSpPr>
            <a:spLocks/>
          </p:cNvSpPr>
          <p:nvPr userDrawn="1"/>
        </p:nvSpPr>
        <p:spPr bwMode="auto">
          <a:xfrm>
            <a:off x="2590800" y="1270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2643"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44"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4"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12.5</a:t>
            </a:r>
            <a:endParaRPr lang="en-US" sz="2200" b="1" baseline="0" smtClean="0">
              <a:latin typeface="Arial" charset="0"/>
            </a:endParaRPr>
          </a:p>
        </p:txBody>
      </p:sp>
      <p:sp>
        <p:nvSpPr>
          <p:cNvPr id="9225" name="Text Box 9"/>
          <p:cNvSpPr txBox="1">
            <a:spLocks noChangeArrowheads="1"/>
          </p:cNvSpPr>
          <p:nvPr userDrawn="1"/>
        </p:nvSpPr>
        <p:spPr bwMode="auto">
          <a:xfrm>
            <a:off x="457200" y="519113"/>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rgbClr val="FFFFFF"/>
                </a:solidFill>
                <a:latin typeface="Arial" charset="0"/>
                <a:cs typeface="Times New Roman" charset="0"/>
              </a:rPr>
              <a:t>Reaction Mechanisms</a:t>
            </a:r>
          </a:p>
        </p:txBody>
      </p:sp>
      <p:sp>
        <p:nvSpPr>
          <p:cNvPr id="112654"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2655"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B1016F48-3D42-4CF6-996D-5A7E4C7F8F45}" type="slidenum">
              <a:rPr lang="en-US" altLang="en-US"/>
              <a:pPr/>
              <a:t>‹#›</a:t>
            </a:fld>
            <a:endParaRPr lang="en-US" altLang="en-US"/>
          </a:p>
        </p:txBody>
      </p:sp>
      <p:sp>
        <p:nvSpPr>
          <p:cNvPr id="9228"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7426" r:id="rId1"/>
    <p:sldLayoutId id="2147487427" r:id="rId2"/>
    <p:sldLayoutId id="2147487428" r:id="rId3"/>
    <p:sldLayoutId id="2147487429" r:id="rId4"/>
    <p:sldLayoutId id="2147487430" r:id="rId5"/>
    <p:sldLayoutId id="2147487431" r:id="rId6"/>
    <p:sldLayoutId id="2147487432" r:id="rId7"/>
    <p:sldLayoutId id="2147487433" r:id="rId8"/>
    <p:sldLayoutId id="2147487434" r:id="rId9"/>
    <p:sldLayoutId id="2147487435" r:id="rId10"/>
    <p:sldLayoutId id="2147487436"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wipe(left)">
                                      <p:cBhvr>
                                        <p:cTn id="7" dur="500"/>
                                        <p:tgtEl>
                                          <p:spTgt spid="112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4">
                                            <p:txEl>
                                              <p:pRg st="0" end="0"/>
                                            </p:txEl>
                                          </p:spTgt>
                                        </p:tgtEl>
                                        <p:attrNameLst>
                                          <p:attrName>style.visibility</p:attrName>
                                        </p:attrNameLst>
                                      </p:cBhvr>
                                      <p:to>
                                        <p:strVal val="visible"/>
                                      </p:to>
                                    </p:set>
                                    <p:animEffect transition="in" filter="wipe(left)">
                                      <p:cBhvr>
                                        <p:cTn id="12" dur="500"/>
                                        <p:tgtEl>
                                          <p:spTgt spid="11264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644">
                                            <p:txEl>
                                              <p:pRg st="1" end="1"/>
                                            </p:txEl>
                                          </p:spTgt>
                                        </p:tgtEl>
                                        <p:attrNameLst>
                                          <p:attrName>style.visibility</p:attrName>
                                        </p:attrNameLst>
                                      </p:cBhvr>
                                      <p:to>
                                        <p:strVal val="visible"/>
                                      </p:to>
                                    </p:set>
                                    <p:animEffect transition="in" filter="wipe(left)">
                                      <p:cBhvr>
                                        <p:cTn id="15" dur="500"/>
                                        <p:tgtEl>
                                          <p:spTgt spid="112644">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644">
                                            <p:txEl>
                                              <p:pRg st="2" end="2"/>
                                            </p:txEl>
                                          </p:spTgt>
                                        </p:tgtEl>
                                        <p:attrNameLst>
                                          <p:attrName>style.visibility</p:attrName>
                                        </p:attrNameLst>
                                      </p:cBhvr>
                                      <p:to>
                                        <p:strVal val="visible"/>
                                      </p:to>
                                    </p:set>
                                    <p:animEffect transition="in" filter="wipe(left)">
                                      <p:cBhvr>
                                        <p:cTn id="18" dur="500"/>
                                        <p:tgtEl>
                                          <p:spTgt spid="11264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644">
                                            <p:txEl>
                                              <p:pRg st="3" end="3"/>
                                            </p:txEl>
                                          </p:spTgt>
                                        </p:tgtEl>
                                        <p:attrNameLst>
                                          <p:attrName>style.visibility</p:attrName>
                                        </p:attrNameLst>
                                      </p:cBhvr>
                                      <p:to>
                                        <p:strVal val="visible"/>
                                      </p:to>
                                    </p:set>
                                    <p:animEffect transition="in" filter="wipe(left)">
                                      <p:cBhvr>
                                        <p:cTn id="21" dur="500"/>
                                        <p:tgtEl>
                                          <p:spTgt spid="112644">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644">
                                            <p:txEl>
                                              <p:pRg st="4" end="4"/>
                                            </p:txEl>
                                          </p:spTgt>
                                        </p:tgtEl>
                                        <p:attrNameLst>
                                          <p:attrName>style.visibility</p:attrName>
                                        </p:attrNameLst>
                                      </p:cBhvr>
                                      <p:to>
                                        <p:strVal val="visible"/>
                                      </p:to>
                                    </p:set>
                                    <p:animEffect transition="in" filter="wipe(left)">
                                      <p:cBhvr>
                                        <p:cTn id="24" dur="500"/>
                                        <p:tgtEl>
                                          <p:spTgt spid="1126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P spid="112644" grpId="0" build="p" autoUpdateAnimBg="0">
        <p:tmplLst>
          <p:tmpl lvl="1">
            <p:tnLst>
              <p:par>
                <p:cTn presetID="22" presetClass="entr" presetSubtype="8" fill="hold" nodeType="click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0243"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Arc 12"/>
          <p:cNvSpPr>
            <a:spLocks/>
          </p:cNvSpPr>
          <p:nvPr userDrawn="1"/>
        </p:nvSpPr>
        <p:spPr bwMode="auto">
          <a:xfrm>
            <a:off x="2590800" y="1270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3667"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3668"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8"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12.6</a:t>
            </a:r>
            <a:endParaRPr lang="en-US" sz="2200" b="1" baseline="0" smtClean="0">
              <a:latin typeface="Arial" charset="0"/>
            </a:endParaRPr>
          </a:p>
        </p:txBody>
      </p:sp>
      <p:sp>
        <p:nvSpPr>
          <p:cNvPr id="10249" name="Text Box 9"/>
          <p:cNvSpPr txBox="1">
            <a:spLocks noChangeArrowheads="1"/>
          </p:cNvSpPr>
          <p:nvPr userDrawn="1"/>
        </p:nvSpPr>
        <p:spPr bwMode="auto">
          <a:xfrm>
            <a:off x="457200" y="5207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rgbClr val="FFFFFF"/>
                </a:solidFill>
                <a:latin typeface="Arial" charset="0"/>
                <a:cs typeface="Times New Roman" charset="0"/>
              </a:rPr>
              <a:t>A Model for Chemical Kinetics</a:t>
            </a:r>
          </a:p>
        </p:txBody>
      </p:sp>
      <p:sp>
        <p:nvSpPr>
          <p:cNvPr id="113678"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3679"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176F8C10-8B55-4A10-B430-BFC283A7A40D}" type="slidenum">
              <a:rPr lang="en-US" altLang="en-US"/>
              <a:pPr/>
              <a:t>‹#›</a:t>
            </a:fld>
            <a:endParaRPr lang="en-US" altLang="en-US"/>
          </a:p>
        </p:txBody>
      </p:sp>
      <p:sp>
        <p:nvSpPr>
          <p:cNvPr id="10252"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7437" r:id="rId1"/>
    <p:sldLayoutId id="2147487438" r:id="rId2"/>
    <p:sldLayoutId id="2147487439" r:id="rId3"/>
    <p:sldLayoutId id="2147487440" r:id="rId4"/>
    <p:sldLayoutId id="2147487441" r:id="rId5"/>
    <p:sldLayoutId id="2147487442" r:id="rId6"/>
    <p:sldLayoutId id="2147487443" r:id="rId7"/>
    <p:sldLayoutId id="2147487444" r:id="rId8"/>
    <p:sldLayoutId id="2147487445" r:id="rId9"/>
    <p:sldLayoutId id="2147487446" r:id="rId10"/>
    <p:sldLayoutId id="2147487447"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wipe(left)">
                                      <p:cBhvr>
                                        <p:cTn id="7" dur="500"/>
                                        <p:tgtEl>
                                          <p:spTgt spid="113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8">
                                            <p:txEl>
                                              <p:pRg st="0" end="0"/>
                                            </p:txEl>
                                          </p:spTgt>
                                        </p:tgtEl>
                                        <p:attrNameLst>
                                          <p:attrName>style.visibility</p:attrName>
                                        </p:attrNameLst>
                                      </p:cBhvr>
                                      <p:to>
                                        <p:strVal val="visible"/>
                                      </p:to>
                                    </p:set>
                                    <p:animEffect transition="in" filter="wipe(left)">
                                      <p:cBhvr>
                                        <p:cTn id="12" dur="500"/>
                                        <p:tgtEl>
                                          <p:spTgt spid="113668">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3668">
                                            <p:txEl>
                                              <p:pRg st="1" end="1"/>
                                            </p:txEl>
                                          </p:spTgt>
                                        </p:tgtEl>
                                        <p:attrNameLst>
                                          <p:attrName>style.visibility</p:attrName>
                                        </p:attrNameLst>
                                      </p:cBhvr>
                                      <p:to>
                                        <p:strVal val="visible"/>
                                      </p:to>
                                    </p:set>
                                    <p:animEffect transition="in" filter="wipe(left)">
                                      <p:cBhvr>
                                        <p:cTn id="15" dur="500"/>
                                        <p:tgtEl>
                                          <p:spTgt spid="113668">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3668">
                                            <p:txEl>
                                              <p:pRg st="2" end="2"/>
                                            </p:txEl>
                                          </p:spTgt>
                                        </p:tgtEl>
                                        <p:attrNameLst>
                                          <p:attrName>style.visibility</p:attrName>
                                        </p:attrNameLst>
                                      </p:cBhvr>
                                      <p:to>
                                        <p:strVal val="visible"/>
                                      </p:to>
                                    </p:set>
                                    <p:animEffect transition="in" filter="wipe(left)">
                                      <p:cBhvr>
                                        <p:cTn id="18" dur="500"/>
                                        <p:tgtEl>
                                          <p:spTgt spid="113668">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3668">
                                            <p:txEl>
                                              <p:pRg st="3" end="3"/>
                                            </p:txEl>
                                          </p:spTgt>
                                        </p:tgtEl>
                                        <p:attrNameLst>
                                          <p:attrName>style.visibility</p:attrName>
                                        </p:attrNameLst>
                                      </p:cBhvr>
                                      <p:to>
                                        <p:strVal val="visible"/>
                                      </p:to>
                                    </p:set>
                                    <p:animEffect transition="in" filter="wipe(left)">
                                      <p:cBhvr>
                                        <p:cTn id="21" dur="500"/>
                                        <p:tgtEl>
                                          <p:spTgt spid="113668">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3668">
                                            <p:txEl>
                                              <p:pRg st="4" end="4"/>
                                            </p:txEl>
                                          </p:spTgt>
                                        </p:tgtEl>
                                        <p:attrNameLst>
                                          <p:attrName>style.visibility</p:attrName>
                                        </p:attrNameLst>
                                      </p:cBhvr>
                                      <p:to>
                                        <p:strVal val="visible"/>
                                      </p:to>
                                    </p:set>
                                    <p:animEffect transition="in" filter="wipe(left)">
                                      <p:cBhvr>
                                        <p:cTn id="24" dur="500"/>
                                        <p:tgtEl>
                                          <p:spTgt spid="1136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p:bldP spid="113668" grpId="0" build="p" autoUpdateAnimBg="0">
        <p:tmplLst>
          <p:tmpl lvl="1">
            <p:tnLst>
              <p:par>
                <p:cTn presetID="22" presetClass="entr" presetSubtype="8" fill="hold" nodeType="click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1267"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Arc 12"/>
          <p:cNvSpPr>
            <a:spLocks/>
          </p:cNvSpPr>
          <p:nvPr userDrawn="1"/>
        </p:nvSpPr>
        <p:spPr bwMode="auto">
          <a:xfrm>
            <a:off x="2590800" y="1270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4691"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4692"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2"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12.7</a:t>
            </a:r>
            <a:endParaRPr lang="en-US" sz="2200" b="1" baseline="0" smtClean="0">
              <a:latin typeface="Arial" charset="0"/>
            </a:endParaRPr>
          </a:p>
        </p:txBody>
      </p:sp>
      <p:sp>
        <p:nvSpPr>
          <p:cNvPr id="11273" name="Text Box 9"/>
          <p:cNvSpPr txBox="1">
            <a:spLocks noChangeArrowheads="1"/>
          </p:cNvSpPr>
          <p:nvPr userDrawn="1"/>
        </p:nvSpPr>
        <p:spPr bwMode="auto">
          <a:xfrm>
            <a:off x="457200" y="519113"/>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rgbClr val="FFFFFF"/>
                </a:solidFill>
                <a:latin typeface="Arial" charset="0"/>
                <a:cs typeface="Times New Roman" charset="0"/>
              </a:rPr>
              <a:t>Catalysis</a:t>
            </a:r>
          </a:p>
        </p:txBody>
      </p:sp>
      <p:sp>
        <p:nvSpPr>
          <p:cNvPr id="114702"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4703"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1E7EA7B1-B45E-4025-97DF-3FAAFEC7DA1C}" type="slidenum">
              <a:rPr lang="en-US" altLang="en-US"/>
              <a:pPr/>
              <a:t>‹#›</a:t>
            </a:fld>
            <a:endParaRPr lang="en-US" altLang="en-US"/>
          </a:p>
        </p:txBody>
      </p:sp>
      <p:sp>
        <p:nvSpPr>
          <p:cNvPr id="11276"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7448" r:id="rId1"/>
    <p:sldLayoutId id="2147487449" r:id="rId2"/>
    <p:sldLayoutId id="2147487450" r:id="rId3"/>
    <p:sldLayoutId id="2147487451" r:id="rId4"/>
    <p:sldLayoutId id="2147487452" r:id="rId5"/>
    <p:sldLayoutId id="2147487453" r:id="rId6"/>
    <p:sldLayoutId id="2147487454" r:id="rId7"/>
    <p:sldLayoutId id="2147487455" r:id="rId8"/>
    <p:sldLayoutId id="2147487456" r:id="rId9"/>
    <p:sldLayoutId id="2147487457" r:id="rId10"/>
    <p:sldLayoutId id="2147487458"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left)">
                                      <p:cBhvr>
                                        <p:cTn id="7" dur="500"/>
                                        <p:tgtEl>
                                          <p:spTgt spid="114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2">
                                            <p:txEl>
                                              <p:pRg st="0" end="0"/>
                                            </p:txEl>
                                          </p:spTgt>
                                        </p:tgtEl>
                                        <p:attrNameLst>
                                          <p:attrName>style.visibility</p:attrName>
                                        </p:attrNameLst>
                                      </p:cBhvr>
                                      <p:to>
                                        <p:strVal val="visible"/>
                                      </p:to>
                                    </p:set>
                                    <p:animEffect transition="in" filter="wipe(left)">
                                      <p:cBhvr>
                                        <p:cTn id="12" dur="500"/>
                                        <p:tgtEl>
                                          <p:spTgt spid="11469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4692">
                                            <p:txEl>
                                              <p:pRg st="1" end="1"/>
                                            </p:txEl>
                                          </p:spTgt>
                                        </p:tgtEl>
                                        <p:attrNameLst>
                                          <p:attrName>style.visibility</p:attrName>
                                        </p:attrNameLst>
                                      </p:cBhvr>
                                      <p:to>
                                        <p:strVal val="visible"/>
                                      </p:to>
                                    </p:set>
                                    <p:animEffect transition="in" filter="wipe(left)">
                                      <p:cBhvr>
                                        <p:cTn id="15" dur="500"/>
                                        <p:tgtEl>
                                          <p:spTgt spid="11469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4692">
                                            <p:txEl>
                                              <p:pRg st="2" end="2"/>
                                            </p:txEl>
                                          </p:spTgt>
                                        </p:tgtEl>
                                        <p:attrNameLst>
                                          <p:attrName>style.visibility</p:attrName>
                                        </p:attrNameLst>
                                      </p:cBhvr>
                                      <p:to>
                                        <p:strVal val="visible"/>
                                      </p:to>
                                    </p:set>
                                    <p:animEffect transition="in" filter="wipe(left)">
                                      <p:cBhvr>
                                        <p:cTn id="18" dur="500"/>
                                        <p:tgtEl>
                                          <p:spTgt spid="11469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4692">
                                            <p:txEl>
                                              <p:pRg st="3" end="3"/>
                                            </p:txEl>
                                          </p:spTgt>
                                        </p:tgtEl>
                                        <p:attrNameLst>
                                          <p:attrName>style.visibility</p:attrName>
                                        </p:attrNameLst>
                                      </p:cBhvr>
                                      <p:to>
                                        <p:strVal val="visible"/>
                                      </p:to>
                                    </p:set>
                                    <p:animEffect transition="in" filter="wipe(left)">
                                      <p:cBhvr>
                                        <p:cTn id="21" dur="500"/>
                                        <p:tgtEl>
                                          <p:spTgt spid="114692">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4692">
                                            <p:txEl>
                                              <p:pRg st="4" end="4"/>
                                            </p:txEl>
                                          </p:spTgt>
                                        </p:tgtEl>
                                        <p:attrNameLst>
                                          <p:attrName>style.visibility</p:attrName>
                                        </p:attrNameLst>
                                      </p:cBhvr>
                                      <p:to>
                                        <p:strVal val="visible"/>
                                      </p:to>
                                    </p:set>
                                    <p:animEffect transition="in" filter="wipe(left)">
                                      <p:cBhvr>
                                        <p:cTn id="24" dur="500"/>
                                        <p:tgtEl>
                                          <p:spTgt spid="1146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P spid="114692" grpId="0" build="p" autoUpdateAnimBg="0">
        <p:tmplLst>
          <p:tmpl lvl="1">
            <p:tnLst>
              <p:par>
                <p:cTn presetID="22" presetClass="entr" presetSubtype="8" fill="hold" nodeType="click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2291" name="Rectangle 3"/>
          <p:cNvSpPr>
            <a:spLocks noGrp="1" noChangeArrowheads="1"/>
          </p:cNvSpPr>
          <p:nvPr>
            <p:ph type="body" idx="1"/>
          </p:nvPr>
        </p:nvSpPr>
        <p:spPr bwMode="auto">
          <a:xfrm>
            <a:off x="457200" y="11430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2" name="Rectangle 4"/>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2293" name="Line 5"/>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Text Box 6"/>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Chapter 12</a:t>
            </a:r>
            <a:endParaRPr lang="en-US" sz="2200" b="1" baseline="0" smtClean="0">
              <a:latin typeface="Arial" charset="0"/>
            </a:endParaRPr>
          </a:p>
        </p:txBody>
      </p:sp>
      <p:sp>
        <p:nvSpPr>
          <p:cNvPr id="12295" name="Text Box 7"/>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charset="0"/>
              </a:rPr>
              <a:t>Table of Contents</a:t>
            </a:r>
            <a:endParaRPr lang="en-US" b="1" baseline="0" smtClean="0">
              <a:solidFill>
                <a:schemeClr val="bg1"/>
              </a:solidFill>
              <a:latin typeface="Arial" charset="0"/>
            </a:endParaRPr>
          </a:p>
        </p:txBody>
      </p:sp>
      <p:sp>
        <p:nvSpPr>
          <p:cNvPr id="12296" name="Arc 8"/>
          <p:cNvSpPr>
            <a:spLocks/>
          </p:cNvSpPr>
          <p:nvPr userDrawn="1"/>
        </p:nvSpPr>
        <p:spPr bwMode="auto">
          <a:xfrm>
            <a:off x="2590800" y="1270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3" name="Rectangle 9"/>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410634" name="Rectangle 10"/>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71ED8373-EF80-4E95-B0AC-73E045E88FC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459" r:id="rId1"/>
    <p:sldLayoutId id="2147487460" r:id="rId2"/>
    <p:sldLayoutId id="2147487461" r:id="rId3"/>
    <p:sldLayoutId id="2147487462" r:id="rId4"/>
    <p:sldLayoutId id="2147487463" r:id="rId5"/>
    <p:sldLayoutId id="2147487464" r:id="rId6"/>
    <p:sldLayoutId id="2147487465" r:id="rId7"/>
    <p:sldLayoutId id="2147487466" r:id="rId8"/>
    <p:sldLayoutId id="2147487467" r:id="rId9"/>
    <p:sldLayoutId id="2147487468" r:id="rId10"/>
    <p:sldLayoutId id="2147487469" r:id="rId11"/>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solidFill>
                  <a:srgbClr val="000000"/>
                </a:solidFill>
                <a:latin typeface="Times New Roman" panose="02020603050405020304" pitchFamily="18" charset="0"/>
              </a:defRPr>
            </a:lvl1pPr>
          </a:lstStyle>
          <a:p>
            <a:fld id="{C2668C93-DEFC-4F02-B39B-78F7F96BC74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482" r:id="rId1"/>
    <p:sldLayoutId id="2147487483" r:id="rId2"/>
    <p:sldLayoutId id="2147487484" r:id="rId3"/>
    <p:sldLayoutId id="2147487485" r:id="rId4"/>
    <p:sldLayoutId id="2147487486" r:id="rId5"/>
    <p:sldLayoutId id="2147487487" r:id="rId6"/>
    <p:sldLayoutId id="2147487488" r:id="rId7"/>
    <p:sldLayoutId id="2147487489" r:id="rId8"/>
    <p:sldLayoutId id="2147487490" r:id="rId9"/>
    <p:sldLayoutId id="2147487491" r:id="rId10"/>
    <p:sldLayoutId id="2147487492" r:id="rId11"/>
    <p:sldLayoutId id="214748749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1.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3.xml"/><Relationship Id="rId7"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52.xml"/><Relationship Id="rId4" Type="http://schemas.openxmlformats.org/officeDocument/2006/relationships/hyperlink" Target="file:///\\marcus\HMC07\Projects\Input\To_LearningMate\2008\Zumdahl8e\zumdahl8e_lecture_outline\Zum8e_LO_production_instructions.doc#	1,1332,1408,0,,Edit Color Scheme for Accent and" TargetMode="External"/><Relationship Id="rId9" Type="http://schemas.openxmlformats.org/officeDocument/2006/relationships/slide" Target="slide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3.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7.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control" Target="../activeX/activeX1.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5.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79.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control" Target="../activeX/activeX2.xml"/><Relationship Id="rId1" Type="http://schemas.openxmlformats.org/officeDocument/2006/relationships/vmlDrawing" Target="../drawings/vmlDrawing8.vml"/><Relationship Id="rId5" Type="http://schemas.openxmlformats.org/officeDocument/2006/relationships/image" Target="../media/image20.png"/><Relationship Id="rId4"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39.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9.xml"/></Relationships>
</file>

<file path=ppt/slides/_rels/slide4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46.xml"/><Relationship Id="rId2" Type="http://schemas.openxmlformats.org/officeDocument/2006/relationships/control" Target="../activeX/activeX3.xml"/><Relationship Id="rId1" Type="http://schemas.openxmlformats.org/officeDocument/2006/relationships/vmlDrawing" Target="../drawings/vmlDrawing10.vml"/><Relationship Id="rId5" Type="http://schemas.openxmlformats.org/officeDocument/2006/relationships/image" Target="../media/image23.png"/><Relationship Id="rId4"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5.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95.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control" Target="../activeX/activeX4.xml"/><Relationship Id="rId1" Type="http://schemas.openxmlformats.org/officeDocument/2006/relationships/vmlDrawing" Target="../drawings/vmlDrawing11.vml"/><Relationship Id="rId5" Type="http://schemas.openxmlformats.org/officeDocument/2006/relationships/image" Target="../media/image30.png"/><Relationship Id="rId4"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p:txBody>
          <a:bodyPr/>
          <a:lstStyle/>
          <a:p>
            <a:pPr eaLnBrk="1" hangingPunct="1">
              <a:spcBef>
                <a:spcPct val="20000"/>
              </a:spcBef>
            </a:pPr>
            <a:r>
              <a:rPr lang="en-US" altLang="en-US" sz="2800" smtClean="0"/>
              <a:t>Chapter 12</a:t>
            </a:r>
          </a:p>
        </p:txBody>
      </p:sp>
      <p:sp>
        <p:nvSpPr>
          <p:cNvPr id="188419" name="Rectangle 3"/>
          <p:cNvSpPr>
            <a:spLocks noGrp="1" noChangeArrowheads="1"/>
          </p:cNvSpPr>
          <p:nvPr>
            <p:ph type="subTitle" idx="1"/>
          </p:nvPr>
        </p:nvSpPr>
        <p:spPr>
          <a:xfrm>
            <a:off x="5291138" y="3271838"/>
            <a:ext cx="3136900" cy="457200"/>
          </a:xfrm>
          <a:noFill/>
        </p:spPr>
        <p:txBody>
          <a:bodyPr/>
          <a:lstStyle/>
          <a:p>
            <a:pPr eaLnBrk="1" hangingPunct="1"/>
            <a:r>
              <a:rPr lang="en-US" altLang="en-US" smtClean="0"/>
              <a:t>Chemical Kinetics</a:t>
            </a:r>
          </a:p>
        </p:txBody>
      </p:sp>
      <p:pic>
        <p:nvPicPr>
          <p:cNvPr id="188420" name="Picture 16" descr="http://www.wiley.com/legacy/college/boyer/0470003790/reviews/kinetics/speed_limi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3930650"/>
            <a:ext cx="20447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56B805BD-44EE-4A45-800D-7E1ECD4ACA78}" type="slidenum">
              <a:rPr lang="en-US" altLang="en-US" sz="1000" baseline="0">
                <a:latin typeface="Arial" panose="020B0604020202020204" pitchFamily="34" charset="0"/>
              </a:rPr>
              <a:pPr/>
              <a:t>10</a:t>
            </a:fld>
            <a:endParaRPr lang="en-US" altLang="en-US" sz="1000" baseline="0">
              <a:latin typeface="Arial" panose="020B0604020202020204" pitchFamily="34" charset="0"/>
            </a:endParaRPr>
          </a:p>
        </p:txBody>
      </p:sp>
      <p:sp>
        <p:nvSpPr>
          <p:cNvPr id="197636" name="Rectangle 2"/>
          <p:cNvSpPr>
            <a:spLocks noGrp="1" noChangeArrowheads="1"/>
          </p:cNvSpPr>
          <p:nvPr>
            <p:ph type="title"/>
          </p:nvPr>
        </p:nvSpPr>
        <p:spPr/>
        <p:txBody>
          <a:bodyPr/>
          <a:lstStyle/>
          <a:p>
            <a:pPr eaLnBrk="1" hangingPunct="1">
              <a:spcBef>
                <a:spcPct val="20000"/>
              </a:spcBef>
            </a:pPr>
            <a:r>
              <a:rPr lang="en-US" altLang="en-US" smtClean="0"/>
              <a:t>Rate Law</a:t>
            </a:r>
          </a:p>
        </p:txBody>
      </p:sp>
      <p:sp>
        <p:nvSpPr>
          <p:cNvPr id="283651" name="Rectangle 3"/>
          <p:cNvSpPr>
            <a:spLocks noGrp="1" noChangeArrowheads="1"/>
          </p:cNvSpPr>
          <p:nvPr>
            <p:ph type="body" idx="1"/>
          </p:nvPr>
        </p:nvSpPr>
        <p:spPr>
          <a:xfrm>
            <a:off x="457200" y="1752600"/>
            <a:ext cx="8229600" cy="2740025"/>
          </a:xfrm>
        </p:spPr>
        <p:txBody>
          <a:bodyPr/>
          <a:lstStyle/>
          <a:p>
            <a:pPr marL="457200" indent="-457200" eaLnBrk="1" hangingPunct="1">
              <a:buFontTx/>
              <a:buNone/>
            </a:pPr>
            <a:r>
              <a:rPr lang="en-US" altLang="en-US" sz="2800" smtClean="0"/>
              <a:t>Rate  =  </a:t>
            </a:r>
            <a:r>
              <a:rPr lang="en-US" altLang="en-US" sz="2800" i="1" smtClean="0"/>
              <a:t>k</a:t>
            </a:r>
            <a:r>
              <a:rPr lang="en-US" altLang="en-US" sz="2800" smtClean="0"/>
              <a:t>[NO</a:t>
            </a:r>
            <a:r>
              <a:rPr lang="en-US" altLang="en-US" sz="2800" baseline="-25000" smtClean="0"/>
              <a:t>2</a:t>
            </a:r>
            <a:r>
              <a:rPr lang="en-US" altLang="en-US" sz="2800" smtClean="0"/>
              <a:t>]</a:t>
            </a:r>
            <a:r>
              <a:rPr lang="en-US" altLang="en-US" sz="2800" i="1" baseline="30000" smtClean="0"/>
              <a:t>n</a:t>
            </a:r>
          </a:p>
          <a:p>
            <a:pPr marL="457200" indent="-457200" eaLnBrk="1" hangingPunct="1"/>
            <a:r>
              <a:rPr lang="en-US" altLang="en-US" sz="2800" smtClean="0"/>
              <a:t>The concentrations of the products do not appear in the rate law because the reaction rate is being studied under conditions where the reverse reaction does not contribute to the overall rate.</a:t>
            </a:r>
          </a:p>
        </p:txBody>
      </p:sp>
      <p:sp>
        <p:nvSpPr>
          <p:cNvPr id="197638"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additive="base">
                                        <p:cTn id="7" dur="500" fill="hold"/>
                                        <p:tgtEl>
                                          <p:spTgt spid="283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3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additive="base">
                                        <p:cTn id="13" dur="500" fill="hold"/>
                                        <p:tgtEl>
                                          <p:spTgt spid="283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3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E7DDADD-E02F-412D-977B-D43DBA3D5B7F}" type="slidenum">
              <a:rPr lang="en-US" altLang="en-US" sz="1000" baseline="0">
                <a:latin typeface="Arial" panose="020B0604020202020204" pitchFamily="34" charset="0"/>
              </a:rPr>
              <a:pPr/>
              <a:t>11</a:t>
            </a:fld>
            <a:endParaRPr lang="en-US" altLang="en-US" sz="1000" baseline="0">
              <a:latin typeface="Arial" panose="020B0604020202020204" pitchFamily="34" charset="0"/>
            </a:endParaRPr>
          </a:p>
        </p:txBody>
      </p:sp>
      <p:sp>
        <p:nvSpPr>
          <p:cNvPr id="198660" name="Rectangle 2"/>
          <p:cNvSpPr>
            <a:spLocks noGrp="1" noChangeArrowheads="1"/>
          </p:cNvSpPr>
          <p:nvPr>
            <p:ph type="title"/>
          </p:nvPr>
        </p:nvSpPr>
        <p:spPr/>
        <p:txBody>
          <a:bodyPr/>
          <a:lstStyle/>
          <a:p>
            <a:pPr eaLnBrk="1" hangingPunct="1">
              <a:spcBef>
                <a:spcPct val="20000"/>
              </a:spcBef>
            </a:pPr>
            <a:r>
              <a:rPr lang="en-US" altLang="en-US" smtClean="0"/>
              <a:t>Rate Law</a:t>
            </a:r>
          </a:p>
        </p:txBody>
      </p:sp>
      <p:sp>
        <p:nvSpPr>
          <p:cNvPr id="285699" name="Rectangle 3"/>
          <p:cNvSpPr>
            <a:spLocks noGrp="1" noChangeArrowheads="1"/>
          </p:cNvSpPr>
          <p:nvPr>
            <p:ph type="body" idx="1"/>
          </p:nvPr>
        </p:nvSpPr>
        <p:spPr>
          <a:xfrm>
            <a:off x="457200" y="1752600"/>
            <a:ext cx="8229600" cy="1885950"/>
          </a:xfrm>
        </p:spPr>
        <p:txBody>
          <a:bodyPr/>
          <a:lstStyle/>
          <a:p>
            <a:pPr marL="457200" indent="-457200" eaLnBrk="1" hangingPunct="1">
              <a:buFontTx/>
              <a:buNone/>
            </a:pPr>
            <a:r>
              <a:rPr lang="en-US" altLang="en-US" sz="2800" smtClean="0"/>
              <a:t>Rate  =  </a:t>
            </a:r>
            <a:r>
              <a:rPr lang="en-US" altLang="en-US" sz="2800" i="1" smtClean="0"/>
              <a:t>k</a:t>
            </a:r>
            <a:r>
              <a:rPr lang="en-US" altLang="en-US" sz="2800" smtClean="0"/>
              <a:t>[NO</a:t>
            </a:r>
            <a:r>
              <a:rPr lang="en-US" altLang="en-US" sz="2800" baseline="-25000" smtClean="0"/>
              <a:t>2</a:t>
            </a:r>
            <a:r>
              <a:rPr lang="en-US" altLang="en-US" sz="2800" smtClean="0"/>
              <a:t>]</a:t>
            </a:r>
            <a:r>
              <a:rPr lang="en-US" altLang="en-US" sz="2800" i="1" baseline="30000" smtClean="0"/>
              <a:t>n</a:t>
            </a:r>
          </a:p>
          <a:p>
            <a:pPr marL="457200" indent="-457200" eaLnBrk="1" hangingPunct="1"/>
            <a:r>
              <a:rPr lang="en-US" altLang="en-US" sz="2800" smtClean="0"/>
              <a:t>The value of the exponent </a:t>
            </a:r>
            <a:r>
              <a:rPr lang="en-US" altLang="en-US" sz="2800" i="1" smtClean="0"/>
              <a:t>n</a:t>
            </a:r>
            <a:r>
              <a:rPr lang="en-US" altLang="en-US" sz="2800" smtClean="0"/>
              <a:t> must be determined by experiment; </a:t>
            </a:r>
            <a:r>
              <a:rPr lang="en-US" altLang="en-US" sz="2800" b="1" i="1" smtClean="0"/>
              <a:t>it cannot be written from the OVERALL balanced equation.</a:t>
            </a:r>
          </a:p>
        </p:txBody>
      </p:sp>
      <p:sp>
        <p:nvSpPr>
          <p:cNvPr id="19866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 calcmode="lin" valueType="num">
                                      <p:cBhvr additive="base">
                                        <p:cTn id="7" dur="500" fill="hold"/>
                                        <p:tgtEl>
                                          <p:spTgt spid="285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5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5699">
                                            <p:txEl>
                                              <p:pRg st="1" end="1"/>
                                            </p:txEl>
                                          </p:spTgt>
                                        </p:tgtEl>
                                        <p:attrNameLst>
                                          <p:attrName>style.visibility</p:attrName>
                                        </p:attrNameLst>
                                      </p:cBhvr>
                                      <p:to>
                                        <p:strVal val="visible"/>
                                      </p:to>
                                    </p:set>
                                    <p:anim calcmode="lin" valueType="num">
                                      <p:cBhvr additive="base">
                                        <p:cTn id="13" dur="500" fill="hold"/>
                                        <p:tgtEl>
                                          <p:spTgt spid="285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56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F356FBF-67A6-4B16-A73B-1FAB82960D32}" type="slidenum">
              <a:rPr lang="en-US" altLang="en-US" sz="1000" baseline="0">
                <a:latin typeface="Arial" panose="020B0604020202020204" pitchFamily="34" charset="0"/>
              </a:rPr>
              <a:pPr/>
              <a:t>12</a:t>
            </a:fld>
            <a:endParaRPr lang="en-US" altLang="en-US" sz="1000" baseline="0">
              <a:latin typeface="Arial" panose="020B0604020202020204" pitchFamily="34" charset="0"/>
            </a:endParaRPr>
          </a:p>
        </p:txBody>
      </p:sp>
      <p:sp>
        <p:nvSpPr>
          <p:cNvPr id="199684" name="Rectangle 2"/>
          <p:cNvSpPr>
            <a:spLocks noGrp="1" noChangeArrowheads="1"/>
          </p:cNvSpPr>
          <p:nvPr>
            <p:ph type="title"/>
          </p:nvPr>
        </p:nvSpPr>
        <p:spPr/>
        <p:txBody>
          <a:bodyPr/>
          <a:lstStyle/>
          <a:p>
            <a:pPr eaLnBrk="1" hangingPunct="1">
              <a:spcBef>
                <a:spcPct val="20000"/>
              </a:spcBef>
            </a:pPr>
            <a:r>
              <a:rPr lang="en-US" altLang="en-US" smtClean="0"/>
              <a:t>Types of Rate Laws</a:t>
            </a:r>
          </a:p>
        </p:txBody>
      </p:sp>
      <p:sp>
        <p:nvSpPr>
          <p:cNvPr id="287747" name="Rectangle 3"/>
          <p:cNvSpPr>
            <a:spLocks noGrp="1" noChangeArrowheads="1"/>
          </p:cNvSpPr>
          <p:nvPr>
            <p:ph type="body" idx="1"/>
          </p:nvPr>
        </p:nvSpPr>
        <p:spPr>
          <a:xfrm>
            <a:off x="457200" y="1752600"/>
            <a:ext cx="8229600" cy="3178175"/>
          </a:xfrm>
        </p:spPr>
        <p:txBody>
          <a:bodyPr/>
          <a:lstStyle/>
          <a:p>
            <a:pPr marL="457200" indent="-457200" eaLnBrk="1" hangingPunct="1"/>
            <a:r>
              <a:rPr lang="en-US" altLang="en-US" sz="2800" smtClean="0"/>
              <a:t>Differential Rate Law (rate law) – shows how the rate of a reaction depends on concentrations.</a:t>
            </a:r>
          </a:p>
          <a:p>
            <a:pPr marL="457200" indent="-457200" eaLnBrk="1" hangingPunct="1"/>
            <a:endParaRPr lang="en-US" altLang="en-US" smtClean="0"/>
          </a:p>
          <a:p>
            <a:pPr marL="457200" indent="-457200" eaLnBrk="1" hangingPunct="1"/>
            <a:r>
              <a:rPr lang="en-US" altLang="en-US" sz="2800" smtClean="0"/>
              <a:t>Integrated Rate Law – shows how the concentrations of species in the reaction depend on time.</a:t>
            </a:r>
          </a:p>
        </p:txBody>
      </p:sp>
      <p:sp>
        <p:nvSpPr>
          <p:cNvPr id="199686"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additive="base">
                                        <p:cTn id="7" dur="500" fill="hold"/>
                                        <p:tgtEl>
                                          <p:spTgt spid="287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7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7747">
                                            <p:txEl>
                                              <p:pRg st="2" end="2"/>
                                            </p:txEl>
                                          </p:spTgt>
                                        </p:tgtEl>
                                        <p:attrNameLst>
                                          <p:attrName>style.visibility</p:attrName>
                                        </p:attrNameLst>
                                      </p:cBhvr>
                                      <p:to>
                                        <p:strVal val="visible"/>
                                      </p:to>
                                    </p:set>
                                    <p:anim calcmode="lin" valueType="num">
                                      <p:cBhvr additive="base">
                                        <p:cTn id="13" dur="500" fill="hold"/>
                                        <p:tgtEl>
                                          <p:spTgt spid="2877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77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CC12311-143F-4B41-AA4A-E07B8F8F8145}" type="slidenum">
              <a:rPr lang="en-US" altLang="en-US" sz="1000" baseline="0">
                <a:latin typeface="Arial" panose="020B0604020202020204" pitchFamily="34" charset="0"/>
              </a:rPr>
              <a:pPr/>
              <a:t>13</a:t>
            </a:fld>
            <a:endParaRPr lang="en-US" altLang="en-US" sz="1000" baseline="0">
              <a:latin typeface="Arial" panose="020B0604020202020204" pitchFamily="34" charset="0"/>
            </a:endParaRPr>
          </a:p>
        </p:txBody>
      </p:sp>
      <p:sp>
        <p:nvSpPr>
          <p:cNvPr id="200708" name="Rectangle 2"/>
          <p:cNvSpPr>
            <a:spLocks noGrp="1" noChangeArrowheads="1"/>
          </p:cNvSpPr>
          <p:nvPr>
            <p:ph type="title"/>
          </p:nvPr>
        </p:nvSpPr>
        <p:spPr/>
        <p:txBody>
          <a:bodyPr/>
          <a:lstStyle/>
          <a:p>
            <a:pPr eaLnBrk="1" hangingPunct="1">
              <a:spcBef>
                <a:spcPct val="20000"/>
              </a:spcBef>
            </a:pPr>
            <a:r>
              <a:rPr lang="en-US" altLang="en-US" smtClean="0"/>
              <a:t>Rate Laws: A Summary</a:t>
            </a:r>
          </a:p>
        </p:txBody>
      </p:sp>
      <p:sp>
        <p:nvSpPr>
          <p:cNvPr id="289795" name="Rectangle 3"/>
          <p:cNvSpPr>
            <a:spLocks noGrp="1" noChangeArrowheads="1"/>
          </p:cNvSpPr>
          <p:nvPr>
            <p:ph type="body" idx="1"/>
          </p:nvPr>
        </p:nvSpPr>
        <p:spPr>
          <a:xfrm>
            <a:off x="457200" y="1752600"/>
            <a:ext cx="8229600" cy="2333625"/>
          </a:xfrm>
        </p:spPr>
        <p:txBody>
          <a:bodyPr/>
          <a:lstStyle/>
          <a:p>
            <a:pPr marL="457200" indent="-457200" eaLnBrk="1" hangingPunct="1"/>
            <a:r>
              <a:rPr lang="en-US" altLang="en-US" sz="2800" smtClean="0"/>
              <a:t>Because we typically consider reactions only under conditions where the reverse reaction is unimportant, our rate laws will involve only concentrations of reactants.</a:t>
            </a:r>
          </a:p>
          <a:p>
            <a:pPr marL="457200" indent="-457200" eaLnBrk="1" hangingPunct="1"/>
            <a:r>
              <a:rPr lang="en-US" altLang="en-US" sz="2800" smtClean="0"/>
              <a:t>Either type of rate law is fine to use</a:t>
            </a:r>
          </a:p>
        </p:txBody>
      </p:sp>
      <p:sp>
        <p:nvSpPr>
          <p:cNvPr id="200710"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 calcmode="lin" valueType="num">
                                      <p:cBhvr additive="base">
                                        <p:cTn id="7" dur="500" fill="hold"/>
                                        <p:tgtEl>
                                          <p:spTgt spid="289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9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9795">
                                            <p:txEl>
                                              <p:pRg st="1" end="1"/>
                                            </p:txEl>
                                          </p:spTgt>
                                        </p:tgtEl>
                                        <p:attrNameLst>
                                          <p:attrName>style.visibility</p:attrName>
                                        </p:attrNameLst>
                                      </p:cBhvr>
                                      <p:to>
                                        <p:strVal val="visible"/>
                                      </p:to>
                                    </p:set>
                                    <p:anim calcmode="lin" valueType="num">
                                      <p:cBhvr additive="base">
                                        <p:cTn id="13" dur="500" fill="hold"/>
                                        <p:tgtEl>
                                          <p:spTgt spid="289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97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41B7B7B-4741-45BA-9C5E-C40C4B6FCE8D}" type="slidenum">
              <a:rPr lang="en-US" altLang="en-US" sz="1000" baseline="0">
                <a:latin typeface="Arial" panose="020B0604020202020204" pitchFamily="34" charset="0"/>
              </a:rPr>
              <a:pPr/>
              <a:t>14</a:t>
            </a:fld>
            <a:endParaRPr lang="en-US" altLang="en-US" sz="1000" baseline="0">
              <a:latin typeface="Arial" panose="020B0604020202020204" pitchFamily="34" charset="0"/>
            </a:endParaRPr>
          </a:p>
        </p:txBody>
      </p:sp>
      <p:sp>
        <p:nvSpPr>
          <p:cNvPr id="201732" name="Rectangle 2"/>
          <p:cNvSpPr>
            <a:spLocks noGrp="1" noChangeArrowheads="1"/>
          </p:cNvSpPr>
          <p:nvPr>
            <p:ph type="title"/>
          </p:nvPr>
        </p:nvSpPr>
        <p:spPr/>
        <p:txBody>
          <a:bodyPr/>
          <a:lstStyle/>
          <a:p>
            <a:pPr eaLnBrk="1" hangingPunct="1">
              <a:spcBef>
                <a:spcPct val="20000"/>
              </a:spcBef>
            </a:pPr>
            <a:r>
              <a:rPr lang="en-US" altLang="en-US" smtClean="0"/>
              <a:t>Rate Laws: A Summary</a:t>
            </a:r>
          </a:p>
        </p:txBody>
      </p:sp>
      <p:sp>
        <p:nvSpPr>
          <p:cNvPr id="291843" name="Rectangle 3"/>
          <p:cNvSpPr>
            <a:spLocks noGrp="1" noChangeArrowheads="1"/>
          </p:cNvSpPr>
          <p:nvPr>
            <p:ph type="body" idx="1"/>
          </p:nvPr>
        </p:nvSpPr>
        <p:spPr>
          <a:xfrm>
            <a:off x="457200" y="1752600"/>
            <a:ext cx="8229600" cy="3167063"/>
          </a:xfrm>
        </p:spPr>
        <p:txBody>
          <a:bodyPr/>
          <a:lstStyle/>
          <a:p>
            <a:pPr marL="457200" indent="-457200" eaLnBrk="1" hangingPunct="1"/>
            <a:r>
              <a:rPr lang="en-US" altLang="en-US" sz="2800" smtClean="0"/>
              <a:t>Experimental convenience usually dictates which type of rate law is determined experimentally.</a:t>
            </a:r>
          </a:p>
          <a:p>
            <a:pPr marL="457200" indent="-457200" eaLnBrk="1" hangingPunct="1"/>
            <a:r>
              <a:rPr lang="en-US" altLang="en-US" sz="2800" smtClean="0"/>
              <a:t>Knowing the rate law for a reaction is important mainly because we can usually infer the individual steps involved in the reaction from the specific form of the rate law.</a:t>
            </a:r>
          </a:p>
        </p:txBody>
      </p:sp>
      <p:sp>
        <p:nvSpPr>
          <p:cNvPr id="201734"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 calcmode="lin" valueType="num">
                                      <p:cBhvr additive="base">
                                        <p:cTn id="7" dur="500" fill="hold"/>
                                        <p:tgtEl>
                                          <p:spTgt spid="291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1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1843">
                                            <p:txEl>
                                              <p:pRg st="1" end="1"/>
                                            </p:txEl>
                                          </p:spTgt>
                                        </p:tgtEl>
                                        <p:attrNameLst>
                                          <p:attrName>style.visibility</p:attrName>
                                        </p:attrNameLst>
                                      </p:cBhvr>
                                      <p:to>
                                        <p:strVal val="visible"/>
                                      </p:to>
                                    </p:set>
                                    <p:anim calcmode="lin" valueType="num">
                                      <p:cBhvr additive="base">
                                        <p:cTn id="13" dur="500" fill="hold"/>
                                        <p:tgtEl>
                                          <p:spTgt spid="291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18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61F1C26-EFB1-4136-9FD8-10EB3160B5D2}" type="slidenum">
              <a:rPr lang="en-US" altLang="en-US" sz="1000" baseline="0">
                <a:latin typeface="Arial" panose="020B0604020202020204" pitchFamily="34" charset="0"/>
              </a:rPr>
              <a:pPr/>
              <a:t>15</a:t>
            </a:fld>
            <a:endParaRPr lang="en-US" altLang="en-US" sz="1000" baseline="0">
              <a:latin typeface="Arial" panose="020B0604020202020204" pitchFamily="34" charset="0"/>
            </a:endParaRPr>
          </a:p>
        </p:txBody>
      </p:sp>
      <p:sp>
        <p:nvSpPr>
          <p:cNvPr id="307202" name="Rectangle 2"/>
          <p:cNvSpPr>
            <a:spLocks noGrp="1" noChangeArrowheads="1"/>
          </p:cNvSpPr>
          <p:nvPr>
            <p:ph type="body" idx="1"/>
          </p:nvPr>
        </p:nvSpPr>
        <p:spPr>
          <a:xfrm>
            <a:off x="457200" y="1752600"/>
            <a:ext cx="8229600" cy="1373188"/>
          </a:xfrm>
        </p:spPr>
        <p:txBody>
          <a:bodyPr/>
          <a:lstStyle/>
          <a:p>
            <a:pPr marL="457200" indent="-457200" eaLnBrk="1" hangingPunct="1"/>
            <a:r>
              <a:rPr lang="en-US" altLang="en-US" sz="2800" smtClean="0"/>
              <a:t>Determine experimentally the power to which each reactant concentration must be raised in the rate law.</a:t>
            </a:r>
          </a:p>
        </p:txBody>
      </p:sp>
      <p:sp>
        <p:nvSpPr>
          <p:cNvPr id="202757" name="Rectangle 3"/>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02">
                                            <p:txEl>
                                              <p:pRg st="0" end="0"/>
                                            </p:txEl>
                                          </p:spTgt>
                                        </p:tgtEl>
                                        <p:attrNameLst>
                                          <p:attrName>style.visibility</p:attrName>
                                        </p:attrNameLst>
                                      </p:cBhvr>
                                      <p:to>
                                        <p:strVal val="visible"/>
                                      </p:to>
                                    </p:set>
                                    <p:anim calcmode="lin" valueType="num">
                                      <p:cBhvr additive="base">
                                        <p:cTn id="7" dur="500" fill="hold"/>
                                        <p:tgtEl>
                                          <p:spTgt spid="3072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0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B9940A1-CBAB-4C7F-A338-A1206F83F8BE}" type="slidenum">
              <a:rPr lang="en-US" altLang="en-US" sz="1000" baseline="0">
                <a:latin typeface="Arial" panose="020B0604020202020204" pitchFamily="34" charset="0"/>
              </a:rPr>
              <a:pPr/>
              <a:t>16</a:t>
            </a:fld>
            <a:endParaRPr lang="en-US" altLang="en-US" sz="1000" baseline="0">
              <a:latin typeface="Arial" panose="020B0604020202020204" pitchFamily="34" charset="0"/>
            </a:endParaRPr>
          </a:p>
        </p:txBody>
      </p:sp>
      <p:sp>
        <p:nvSpPr>
          <p:cNvPr id="203780" name="Rectangle 2"/>
          <p:cNvSpPr>
            <a:spLocks noGrp="1" noChangeArrowheads="1"/>
          </p:cNvSpPr>
          <p:nvPr>
            <p:ph type="title"/>
          </p:nvPr>
        </p:nvSpPr>
        <p:spPr/>
        <p:txBody>
          <a:bodyPr/>
          <a:lstStyle/>
          <a:p>
            <a:pPr eaLnBrk="1" hangingPunct="1">
              <a:spcBef>
                <a:spcPct val="20000"/>
              </a:spcBef>
            </a:pPr>
            <a:r>
              <a:rPr lang="en-US" altLang="en-US" smtClean="0"/>
              <a:t>Method of Initial Rates</a:t>
            </a:r>
          </a:p>
        </p:txBody>
      </p:sp>
      <p:sp>
        <p:nvSpPr>
          <p:cNvPr id="309251" name="Rectangle 3"/>
          <p:cNvSpPr>
            <a:spLocks noGrp="1" noChangeArrowheads="1"/>
          </p:cNvSpPr>
          <p:nvPr>
            <p:ph type="body" idx="1"/>
          </p:nvPr>
        </p:nvSpPr>
        <p:spPr>
          <a:xfrm>
            <a:off x="457200" y="1752600"/>
            <a:ext cx="8229600" cy="4533900"/>
          </a:xfrm>
        </p:spPr>
        <p:txBody>
          <a:bodyPr/>
          <a:lstStyle/>
          <a:p>
            <a:pPr marL="457200" indent="-457200" eaLnBrk="1" hangingPunct="1"/>
            <a:r>
              <a:rPr lang="en-US" altLang="en-US" sz="2800" smtClean="0">
                <a:cs typeface="Arial" panose="020B0604020202020204" pitchFamily="34" charset="0"/>
              </a:rPr>
              <a:t>The value of the initial rate is determined for each experiment at the same value of </a:t>
            </a:r>
            <a:r>
              <a:rPr lang="en-US" altLang="en-US" sz="2800" i="1" smtClean="0">
                <a:cs typeface="Arial" panose="020B0604020202020204" pitchFamily="34" charset="0"/>
              </a:rPr>
              <a:t>t</a:t>
            </a:r>
            <a:r>
              <a:rPr lang="en-US" altLang="en-US" sz="2800" smtClean="0">
                <a:cs typeface="Arial" panose="020B0604020202020204" pitchFamily="34" charset="0"/>
              </a:rPr>
              <a:t> as close to </a:t>
            </a:r>
            <a:r>
              <a:rPr lang="en-US" altLang="en-US" sz="2800" i="1" smtClean="0">
                <a:cs typeface="Arial" panose="020B0604020202020204" pitchFamily="34" charset="0"/>
              </a:rPr>
              <a:t>t</a:t>
            </a:r>
            <a:r>
              <a:rPr lang="en-US" altLang="en-US" sz="2800" smtClean="0">
                <a:cs typeface="Arial" panose="020B0604020202020204" pitchFamily="34" charset="0"/>
              </a:rPr>
              <a:t> = 0 as possible.</a:t>
            </a:r>
          </a:p>
          <a:p>
            <a:pPr marL="457200" indent="-457200" eaLnBrk="1" hangingPunct="1"/>
            <a:r>
              <a:rPr lang="en-US" altLang="en-US" sz="2800" smtClean="0">
                <a:cs typeface="Arial" panose="020B0604020202020204" pitchFamily="34" charset="0"/>
              </a:rPr>
              <a:t>Several experiments are carried out using different initial concentrations </a:t>
            </a:r>
            <a:r>
              <a:rPr lang="en-US" altLang="en-US" sz="2800" smtClean="0"/>
              <a:t>of each of the reactants</a:t>
            </a:r>
            <a:r>
              <a:rPr lang="en-US" altLang="en-US" sz="2800" smtClean="0">
                <a:cs typeface="Arial" panose="020B0604020202020204" pitchFamily="34" charset="0"/>
              </a:rPr>
              <a:t>, and the initial rate is determined for each run. </a:t>
            </a:r>
          </a:p>
          <a:p>
            <a:pPr marL="457200" indent="-457200" eaLnBrk="1" hangingPunct="1"/>
            <a:r>
              <a:rPr lang="en-US" altLang="en-US" sz="2800" smtClean="0">
                <a:cs typeface="Arial" panose="020B0604020202020204" pitchFamily="34" charset="0"/>
              </a:rPr>
              <a:t>The results are then compared to see how the initial rate depends on the initial concentrations </a:t>
            </a:r>
            <a:r>
              <a:rPr lang="en-US" altLang="en-US" sz="2800" smtClean="0"/>
              <a:t>of each of the reactants</a:t>
            </a:r>
            <a:r>
              <a:rPr lang="en-US" altLang="en-US" sz="2800" smtClean="0">
                <a:cs typeface="Arial" panose="020B0604020202020204" pitchFamily="34" charset="0"/>
              </a:rPr>
              <a:t>.</a:t>
            </a:r>
            <a:endParaRPr lang="en-US" altLang="en-US" sz="2800" smtClean="0"/>
          </a:p>
        </p:txBody>
      </p:sp>
      <p:sp>
        <p:nvSpPr>
          <p:cNvPr id="20378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 calcmode="lin" valueType="num">
                                      <p:cBhvr additive="base">
                                        <p:cTn id="7" dur="500" fill="hold"/>
                                        <p:tgtEl>
                                          <p:spTgt spid="309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9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9251">
                                            <p:txEl>
                                              <p:pRg st="1" end="1"/>
                                            </p:txEl>
                                          </p:spTgt>
                                        </p:tgtEl>
                                        <p:attrNameLst>
                                          <p:attrName>style.visibility</p:attrName>
                                        </p:attrNameLst>
                                      </p:cBhvr>
                                      <p:to>
                                        <p:strVal val="visible"/>
                                      </p:to>
                                    </p:set>
                                    <p:anim calcmode="lin" valueType="num">
                                      <p:cBhvr additive="base">
                                        <p:cTn id="13" dur="500" fill="hold"/>
                                        <p:tgtEl>
                                          <p:spTgt spid="309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9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9251">
                                            <p:txEl>
                                              <p:pRg st="2" end="2"/>
                                            </p:txEl>
                                          </p:spTgt>
                                        </p:tgtEl>
                                        <p:attrNameLst>
                                          <p:attrName>style.visibility</p:attrName>
                                        </p:attrNameLst>
                                      </p:cBhvr>
                                      <p:to>
                                        <p:strVal val="visible"/>
                                      </p:to>
                                    </p:set>
                                    <p:anim calcmode="lin" valueType="num">
                                      <p:cBhvr additive="base">
                                        <p:cTn id="19" dur="500" fill="hold"/>
                                        <p:tgtEl>
                                          <p:spTgt spid="309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92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4568A7B-8F2E-464C-97F8-C0956572347C}" type="slidenum">
              <a:rPr lang="en-US" altLang="en-US" sz="1000" baseline="0">
                <a:latin typeface="Arial" panose="020B0604020202020204" pitchFamily="34" charset="0"/>
              </a:rPr>
              <a:pPr/>
              <a:t>17</a:t>
            </a:fld>
            <a:endParaRPr lang="en-US" altLang="en-US" sz="1000" baseline="0">
              <a:latin typeface="Arial" panose="020B0604020202020204" pitchFamily="34" charset="0"/>
            </a:endParaRPr>
          </a:p>
        </p:txBody>
      </p:sp>
      <p:sp>
        <p:nvSpPr>
          <p:cNvPr id="204804" name="Rectangle 2"/>
          <p:cNvSpPr>
            <a:spLocks noGrp="1" noChangeArrowheads="1"/>
          </p:cNvSpPr>
          <p:nvPr>
            <p:ph type="title"/>
          </p:nvPr>
        </p:nvSpPr>
        <p:spPr/>
        <p:txBody>
          <a:bodyPr/>
          <a:lstStyle/>
          <a:p>
            <a:pPr eaLnBrk="1" hangingPunct="1">
              <a:spcBef>
                <a:spcPct val="20000"/>
              </a:spcBef>
            </a:pPr>
            <a:r>
              <a:rPr lang="en-US" altLang="en-US" smtClean="0"/>
              <a:t>Overall Reaction Order</a:t>
            </a:r>
          </a:p>
        </p:txBody>
      </p:sp>
      <p:sp>
        <p:nvSpPr>
          <p:cNvPr id="311299" name="Rectangle 3"/>
          <p:cNvSpPr>
            <a:spLocks noGrp="1" noChangeArrowheads="1"/>
          </p:cNvSpPr>
          <p:nvPr>
            <p:ph type="body" idx="1"/>
          </p:nvPr>
        </p:nvSpPr>
        <p:spPr>
          <a:xfrm>
            <a:off x="457200" y="1752600"/>
            <a:ext cx="8229600" cy="4751388"/>
          </a:xfrm>
        </p:spPr>
        <p:txBody>
          <a:bodyPr/>
          <a:lstStyle/>
          <a:p>
            <a:pPr marL="457200" indent="-457200" eaLnBrk="1" hangingPunct="1"/>
            <a:r>
              <a:rPr lang="en-US" altLang="en-US" sz="2800" smtClean="0">
                <a:cs typeface="Arial" panose="020B0604020202020204" pitchFamily="34" charset="0"/>
              </a:rPr>
              <a:t>The sum of the exponents in the reaction rate equation.</a:t>
            </a:r>
          </a:p>
          <a:p>
            <a:pPr marL="457200" indent="-457200" eaLnBrk="1" hangingPunct="1">
              <a:buFontTx/>
              <a:buNone/>
            </a:pPr>
            <a:endParaRPr lang="en-US" altLang="en-US" sz="2800" smtClean="0">
              <a:cs typeface="Arial" panose="020B0604020202020204" pitchFamily="34" charset="0"/>
            </a:endParaRPr>
          </a:p>
          <a:p>
            <a:pPr marL="457200" indent="-457200" eaLnBrk="1" hangingPunct="1">
              <a:buFontTx/>
              <a:buNone/>
            </a:pPr>
            <a:r>
              <a:rPr lang="en-US" altLang="en-US" sz="2800" smtClean="0">
                <a:cs typeface="Arial" panose="020B0604020202020204" pitchFamily="34" charset="0"/>
              </a:rPr>
              <a:t>		</a:t>
            </a:r>
            <a:r>
              <a:rPr lang="en-US" altLang="en-US" sz="2800" smtClean="0">
                <a:solidFill>
                  <a:srgbClr val="0000FF"/>
                </a:solidFill>
                <a:cs typeface="Arial" panose="020B0604020202020204" pitchFamily="34" charset="0"/>
              </a:rPr>
              <a:t>Rate = </a:t>
            </a:r>
            <a:r>
              <a:rPr lang="en-US" altLang="en-US" sz="2800" i="1" smtClean="0">
                <a:solidFill>
                  <a:srgbClr val="0000FF"/>
                </a:solidFill>
                <a:cs typeface="Arial" panose="020B0604020202020204" pitchFamily="34" charset="0"/>
              </a:rPr>
              <a:t>k</a:t>
            </a:r>
            <a:r>
              <a:rPr lang="en-US" altLang="en-US" sz="2800" smtClean="0">
                <a:solidFill>
                  <a:srgbClr val="0000FF"/>
                </a:solidFill>
                <a:cs typeface="Arial" panose="020B0604020202020204" pitchFamily="34" charset="0"/>
              </a:rPr>
              <a:t>[A]</a:t>
            </a:r>
            <a:r>
              <a:rPr lang="en-US" altLang="en-US" sz="2800" i="1" baseline="30000" smtClean="0">
                <a:solidFill>
                  <a:srgbClr val="0000FF"/>
                </a:solidFill>
                <a:cs typeface="Arial" panose="020B0604020202020204" pitchFamily="34" charset="0"/>
              </a:rPr>
              <a:t>n</a:t>
            </a:r>
            <a:r>
              <a:rPr lang="en-US" altLang="en-US" sz="2800" smtClean="0">
                <a:solidFill>
                  <a:srgbClr val="0000FF"/>
                </a:solidFill>
                <a:cs typeface="Arial" panose="020B0604020202020204" pitchFamily="34" charset="0"/>
              </a:rPr>
              <a:t>[B]</a:t>
            </a:r>
            <a:r>
              <a:rPr lang="en-US" altLang="en-US" sz="2800" i="1" baseline="30000" smtClean="0">
                <a:solidFill>
                  <a:srgbClr val="0000FF"/>
                </a:solidFill>
                <a:cs typeface="Arial" panose="020B0604020202020204" pitchFamily="34" charset="0"/>
              </a:rPr>
              <a:t>m</a:t>
            </a:r>
            <a:r>
              <a:rPr lang="en-US" altLang="en-US" sz="2800" i="1" smtClean="0">
                <a:solidFill>
                  <a:srgbClr val="0000FF"/>
                </a:solidFill>
                <a:cs typeface="Arial" panose="020B0604020202020204" pitchFamily="34" charset="0"/>
              </a:rPr>
              <a:t>…</a:t>
            </a:r>
          </a:p>
          <a:p>
            <a:pPr marL="457200" indent="-457200" eaLnBrk="1" hangingPunct="1">
              <a:buFontTx/>
              <a:buNone/>
            </a:pPr>
            <a:endParaRPr lang="en-US" altLang="en-US" sz="2800" smtClean="0">
              <a:cs typeface="Arial" panose="020B0604020202020204" pitchFamily="34" charset="0"/>
            </a:endParaRPr>
          </a:p>
          <a:p>
            <a:pPr marL="457200" indent="-457200" eaLnBrk="1" hangingPunct="1">
              <a:buFontTx/>
              <a:buNone/>
            </a:pPr>
            <a:r>
              <a:rPr lang="en-US" altLang="en-US" sz="2800" smtClean="0">
                <a:cs typeface="Arial" panose="020B0604020202020204" pitchFamily="34" charset="0"/>
              </a:rPr>
              <a:t>		Overall reaction order = </a:t>
            </a:r>
            <a:r>
              <a:rPr lang="en-US" altLang="en-US" sz="2800" i="1" smtClean="0">
                <a:solidFill>
                  <a:srgbClr val="0000FF"/>
                </a:solidFill>
                <a:cs typeface="Arial" panose="020B0604020202020204" pitchFamily="34" charset="0"/>
              </a:rPr>
              <a:t>n</a:t>
            </a:r>
            <a:r>
              <a:rPr lang="en-US" altLang="en-US" sz="2800" smtClean="0">
                <a:solidFill>
                  <a:srgbClr val="0000FF"/>
                </a:solidFill>
                <a:cs typeface="Arial" panose="020B0604020202020204" pitchFamily="34" charset="0"/>
              </a:rPr>
              <a:t> + </a:t>
            </a:r>
            <a:r>
              <a:rPr lang="en-US" altLang="en-US" sz="2800" i="1" smtClean="0">
                <a:solidFill>
                  <a:srgbClr val="0000FF"/>
                </a:solidFill>
                <a:cs typeface="Arial" panose="020B0604020202020204" pitchFamily="34" charset="0"/>
              </a:rPr>
              <a:t>m…</a:t>
            </a:r>
          </a:p>
          <a:p>
            <a:pPr marL="457200" indent="-457200" eaLnBrk="1" hangingPunct="1">
              <a:buFontTx/>
              <a:buNone/>
            </a:pPr>
            <a:endParaRPr lang="en-US" altLang="en-US" sz="2000" i="1" smtClean="0">
              <a:solidFill>
                <a:srgbClr val="0000FF"/>
              </a:solidFill>
              <a:cs typeface="Arial" panose="020B0604020202020204" pitchFamily="34" charset="0"/>
            </a:endParaRPr>
          </a:p>
          <a:p>
            <a:pPr marL="457200" indent="-457200" eaLnBrk="1" hangingPunct="1">
              <a:buFontTx/>
              <a:buNone/>
            </a:pPr>
            <a:r>
              <a:rPr lang="en-US" altLang="en-US" sz="2800" i="1" smtClean="0">
                <a:solidFill>
                  <a:srgbClr val="0000FF"/>
                </a:solidFill>
                <a:cs typeface="Arial" panose="020B0604020202020204" pitchFamily="34" charset="0"/>
              </a:rPr>
              <a:t>		</a:t>
            </a:r>
            <a:r>
              <a:rPr lang="en-US" altLang="en-US" i="1" smtClean="0">
                <a:cs typeface="Arial" panose="020B0604020202020204" pitchFamily="34" charset="0"/>
              </a:rPr>
              <a:t>k </a:t>
            </a:r>
            <a:r>
              <a:rPr lang="en-US" altLang="en-US" smtClean="0">
                <a:cs typeface="Arial" panose="020B0604020202020204" pitchFamily="34" charset="0"/>
              </a:rPr>
              <a:t>= rate constant</a:t>
            </a:r>
          </a:p>
          <a:p>
            <a:pPr marL="457200" indent="-457200" eaLnBrk="1" hangingPunct="1">
              <a:buFontTx/>
              <a:buNone/>
            </a:pPr>
            <a:r>
              <a:rPr lang="en-US" altLang="en-US" smtClean="0">
                <a:cs typeface="Arial" panose="020B0604020202020204" pitchFamily="34" charset="0"/>
              </a:rPr>
              <a:t>		[A] = concentration of reactant A</a:t>
            </a:r>
          </a:p>
          <a:p>
            <a:pPr marL="457200" indent="-457200" eaLnBrk="1" hangingPunct="1">
              <a:buFontTx/>
              <a:buNone/>
            </a:pPr>
            <a:r>
              <a:rPr lang="en-US" altLang="en-US" smtClean="0">
                <a:cs typeface="Arial" panose="020B0604020202020204" pitchFamily="34" charset="0"/>
              </a:rPr>
              <a:t>		[B] = concentration of reactant B</a:t>
            </a:r>
            <a:endParaRPr lang="en-US" altLang="en-US" sz="2800" smtClean="0"/>
          </a:p>
        </p:txBody>
      </p:sp>
      <p:sp>
        <p:nvSpPr>
          <p:cNvPr id="204806"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 calcmode="lin" valueType="num">
                                      <p:cBhvr additive="base">
                                        <p:cTn id="7" dur="500" fill="hold"/>
                                        <p:tgtEl>
                                          <p:spTgt spid="311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1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1299">
                                            <p:txEl>
                                              <p:pRg st="2" end="2"/>
                                            </p:txEl>
                                          </p:spTgt>
                                        </p:tgtEl>
                                        <p:attrNameLst>
                                          <p:attrName>style.visibility</p:attrName>
                                        </p:attrNameLst>
                                      </p:cBhvr>
                                      <p:to>
                                        <p:strVal val="visible"/>
                                      </p:to>
                                    </p:set>
                                    <p:anim calcmode="lin" valueType="num">
                                      <p:cBhvr additive="base">
                                        <p:cTn id="13" dur="500" fill="hold"/>
                                        <p:tgtEl>
                                          <p:spTgt spid="3112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1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1299">
                                            <p:txEl>
                                              <p:pRg st="4" end="4"/>
                                            </p:txEl>
                                          </p:spTgt>
                                        </p:tgtEl>
                                        <p:attrNameLst>
                                          <p:attrName>style.visibility</p:attrName>
                                        </p:attrNameLst>
                                      </p:cBhvr>
                                      <p:to>
                                        <p:strVal val="visible"/>
                                      </p:to>
                                    </p:set>
                                    <p:anim calcmode="lin" valueType="num">
                                      <p:cBhvr additive="base">
                                        <p:cTn id="19" dur="500" fill="hold"/>
                                        <p:tgtEl>
                                          <p:spTgt spid="3112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12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1299">
                                            <p:txEl>
                                              <p:pRg st="6" end="6"/>
                                            </p:txEl>
                                          </p:spTgt>
                                        </p:tgtEl>
                                        <p:attrNameLst>
                                          <p:attrName>style.visibility</p:attrName>
                                        </p:attrNameLst>
                                      </p:cBhvr>
                                      <p:to>
                                        <p:strVal val="visible"/>
                                      </p:to>
                                    </p:set>
                                    <p:anim calcmode="lin" valueType="num">
                                      <p:cBhvr additive="base">
                                        <p:cTn id="25" dur="500" fill="hold"/>
                                        <p:tgtEl>
                                          <p:spTgt spid="31129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12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1299">
                                            <p:txEl>
                                              <p:pRg st="7" end="7"/>
                                            </p:txEl>
                                          </p:spTgt>
                                        </p:tgtEl>
                                        <p:attrNameLst>
                                          <p:attrName>style.visibility</p:attrName>
                                        </p:attrNameLst>
                                      </p:cBhvr>
                                      <p:to>
                                        <p:strVal val="visible"/>
                                      </p:to>
                                    </p:set>
                                    <p:anim calcmode="lin" valueType="num">
                                      <p:cBhvr additive="base">
                                        <p:cTn id="31" dur="500" fill="hold"/>
                                        <p:tgtEl>
                                          <p:spTgt spid="311299">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12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1299">
                                            <p:txEl>
                                              <p:pRg st="8" end="8"/>
                                            </p:txEl>
                                          </p:spTgt>
                                        </p:tgtEl>
                                        <p:attrNameLst>
                                          <p:attrName>style.visibility</p:attrName>
                                        </p:attrNameLst>
                                      </p:cBhvr>
                                      <p:to>
                                        <p:strVal val="visible"/>
                                      </p:to>
                                    </p:set>
                                    <p:anim calcmode="lin" valueType="num">
                                      <p:cBhvr additive="base">
                                        <p:cTn id="37" dur="500" fill="hold"/>
                                        <p:tgtEl>
                                          <p:spTgt spid="311299">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12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26" name="Group 4"/>
          <p:cNvGrpSpPr>
            <a:grpSpLocks/>
          </p:cNvGrpSpPr>
          <p:nvPr/>
        </p:nvGrpSpPr>
        <p:grpSpPr bwMode="auto">
          <a:xfrm>
            <a:off x="2243138" y="242888"/>
            <a:ext cx="4652962" cy="457200"/>
            <a:chOff x="1430" y="169"/>
            <a:chExt cx="2931" cy="288"/>
          </a:xfrm>
        </p:grpSpPr>
        <p:sp>
          <p:nvSpPr>
            <p:cNvPr id="205853" name="Text Box 2"/>
            <p:cNvSpPr txBox="1">
              <a:spLocks noChangeArrowheads="1"/>
            </p:cNvSpPr>
            <p:nvPr/>
          </p:nvSpPr>
          <p:spPr bwMode="auto">
            <a:xfrm>
              <a:off x="1430" y="169"/>
              <a:ext cx="29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F</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+ 2ClO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2FClO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p>
          </p:txBody>
        </p:sp>
        <p:sp>
          <p:nvSpPr>
            <p:cNvPr id="205854" name="Line 3"/>
            <p:cNvSpPr>
              <a:spLocks noChangeShapeType="1"/>
            </p:cNvSpPr>
            <p:nvPr/>
          </p:nvSpPr>
          <p:spPr bwMode="auto">
            <a:xfrm>
              <a:off x="3008" y="320"/>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318" name="Text Box 6"/>
          <p:cNvSpPr txBox="1">
            <a:spLocks noChangeArrowheads="1"/>
          </p:cNvSpPr>
          <p:nvPr/>
        </p:nvSpPr>
        <p:spPr bwMode="auto">
          <a:xfrm>
            <a:off x="685800" y="1676400"/>
            <a:ext cx="276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[F</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r>
              <a:rPr lang="en-US" altLang="en-US" sz="2400" i="1">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[ClO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r>
              <a:rPr lang="en-US" altLang="en-US" sz="2400" i="1">
                <a:solidFill>
                  <a:srgbClr val="000000"/>
                </a:solidFill>
                <a:latin typeface="Arial" panose="020B0604020202020204" pitchFamily="34" charset="0"/>
              </a:rPr>
              <a:t>y</a:t>
            </a:r>
            <a:endParaRPr lang="en-US" altLang="en-US" sz="2400" baseline="0">
              <a:solidFill>
                <a:srgbClr val="000000"/>
              </a:solidFill>
              <a:latin typeface="Arial" panose="020B0604020202020204" pitchFamily="34" charset="0"/>
            </a:endParaRPr>
          </a:p>
        </p:txBody>
      </p:sp>
      <p:sp>
        <p:nvSpPr>
          <p:cNvPr id="13319" name="Text Box 7"/>
          <p:cNvSpPr txBox="1">
            <a:spLocks noChangeArrowheads="1"/>
          </p:cNvSpPr>
          <p:nvPr/>
        </p:nvSpPr>
        <p:spPr bwMode="auto">
          <a:xfrm>
            <a:off x="228600" y="3276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aseline="0">
                <a:solidFill>
                  <a:srgbClr val="000000"/>
                </a:solidFill>
                <a:latin typeface="Arial" panose="020B0604020202020204" pitchFamily="34" charset="0"/>
              </a:rPr>
              <a:t>Double [F</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with [ClO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constant</a:t>
            </a:r>
          </a:p>
        </p:txBody>
      </p:sp>
      <p:sp>
        <p:nvSpPr>
          <p:cNvPr id="13320" name="Text Box 8"/>
          <p:cNvSpPr txBox="1">
            <a:spLocks noChangeArrowheads="1"/>
          </p:cNvSpPr>
          <p:nvPr/>
        </p:nvSpPr>
        <p:spPr bwMode="auto">
          <a:xfrm>
            <a:off x="228600" y="3810000"/>
            <a:ext cx="198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doubles</a:t>
            </a:r>
          </a:p>
        </p:txBody>
      </p:sp>
      <p:sp>
        <p:nvSpPr>
          <p:cNvPr id="13321" name="Text Box 9"/>
          <p:cNvSpPr txBox="1">
            <a:spLocks noChangeArrowheads="1"/>
          </p:cNvSpPr>
          <p:nvPr/>
        </p:nvSpPr>
        <p:spPr bwMode="auto">
          <a:xfrm>
            <a:off x="1066800" y="4343400"/>
            <a:ext cx="852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 = 1</a:t>
            </a:r>
            <a:endParaRPr lang="en-US" altLang="en-US" sz="2400" i="1" baseline="0">
              <a:solidFill>
                <a:srgbClr val="000000"/>
              </a:solidFill>
              <a:latin typeface="Arial" panose="020B0604020202020204" pitchFamily="34" charset="0"/>
            </a:endParaRPr>
          </a:p>
        </p:txBody>
      </p:sp>
      <p:sp>
        <p:nvSpPr>
          <p:cNvPr id="13322" name="Text Box 10"/>
          <p:cNvSpPr txBox="1">
            <a:spLocks noChangeArrowheads="1"/>
          </p:cNvSpPr>
          <p:nvPr/>
        </p:nvSpPr>
        <p:spPr bwMode="auto">
          <a:xfrm>
            <a:off x="228600" y="49530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aseline="0">
                <a:solidFill>
                  <a:srgbClr val="000000"/>
                </a:solidFill>
                <a:latin typeface="Arial" panose="020B0604020202020204" pitchFamily="34" charset="0"/>
              </a:rPr>
              <a:t>Quadruple [ClO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with [F</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constant</a:t>
            </a:r>
          </a:p>
        </p:txBody>
      </p:sp>
      <p:sp>
        <p:nvSpPr>
          <p:cNvPr id="13323" name="Text Box 11"/>
          <p:cNvSpPr txBox="1">
            <a:spLocks noChangeArrowheads="1"/>
          </p:cNvSpPr>
          <p:nvPr/>
        </p:nvSpPr>
        <p:spPr bwMode="auto">
          <a:xfrm>
            <a:off x="228600" y="5486400"/>
            <a:ext cx="2424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quadruples</a:t>
            </a:r>
          </a:p>
        </p:txBody>
      </p:sp>
      <p:sp>
        <p:nvSpPr>
          <p:cNvPr id="13324" name="Text Box 12"/>
          <p:cNvSpPr txBox="1">
            <a:spLocks noChangeArrowheads="1"/>
          </p:cNvSpPr>
          <p:nvPr/>
        </p:nvSpPr>
        <p:spPr bwMode="auto">
          <a:xfrm>
            <a:off x="990600" y="6019800"/>
            <a:ext cx="852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y</a:t>
            </a:r>
            <a:r>
              <a:rPr lang="en-US" altLang="en-US" sz="2400" baseline="0">
                <a:solidFill>
                  <a:srgbClr val="000000"/>
                </a:solidFill>
                <a:latin typeface="Arial" panose="020B0604020202020204" pitchFamily="34" charset="0"/>
              </a:rPr>
              <a:t> = 1</a:t>
            </a:r>
            <a:endParaRPr lang="en-US" altLang="en-US" sz="2400" i="1" baseline="0">
              <a:solidFill>
                <a:srgbClr val="000000"/>
              </a:solidFill>
              <a:latin typeface="Arial" panose="020B0604020202020204" pitchFamily="34" charset="0"/>
            </a:endParaRPr>
          </a:p>
        </p:txBody>
      </p:sp>
      <p:sp>
        <p:nvSpPr>
          <p:cNvPr id="13325" name="Text Box 13"/>
          <p:cNvSpPr txBox="1">
            <a:spLocks noChangeArrowheads="1"/>
          </p:cNvSpPr>
          <p:nvPr/>
        </p:nvSpPr>
        <p:spPr bwMode="auto">
          <a:xfrm>
            <a:off x="5740400" y="4800600"/>
            <a:ext cx="256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[F</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][ClO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p>
        </p:txBody>
      </p:sp>
      <p:sp>
        <p:nvSpPr>
          <p:cNvPr id="205835" name="Text Box 14"/>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13.2</a:t>
            </a:r>
          </a:p>
        </p:txBody>
      </p:sp>
      <p:graphicFrame>
        <p:nvGraphicFramePr>
          <p:cNvPr id="205836" name="Object 15"/>
          <p:cNvGraphicFramePr>
            <a:graphicFrameLocks noChangeAspect="1"/>
          </p:cNvGraphicFramePr>
          <p:nvPr/>
        </p:nvGraphicFramePr>
        <p:xfrm>
          <a:off x="3886200" y="825500"/>
          <a:ext cx="4876800" cy="2168525"/>
        </p:xfrm>
        <a:graphic>
          <a:graphicData uri="http://schemas.openxmlformats.org/presentationml/2006/ole">
            <mc:AlternateContent xmlns:mc="http://schemas.openxmlformats.org/markup-compatibility/2006">
              <mc:Choice xmlns:v="urn:schemas-microsoft-com:vml" Requires="v">
                <p:oleObj spid="_x0000_s205855" name="Photo Editor Photo" r:id="rId3" imgW="8097380" imgH="3600000" progId="MSPhotoEd.3">
                  <p:embed/>
                </p:oleObj>
              </mc:Choice>
              <mc:Fallback>
                <p:oleObj name="Photo Editor Photo" r:id="rId3" imgW="8097380" imgH="3600000" progId="MSPhotoEd.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25500"/>
                        <a:ext cx="487680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4"/>
          <p:cNvGrpSpPr>
            <a:grpSpLocks/>
          </p:cNvGrpSpPr>
          <p:nvPr/>
        </p:nvGrpSpPr>
        <p:grpSpPr bwMode="auto">
          <a:xfrm>
            <a:off x="3975100" y="1930400"/>
            <a:ext cx="2057400" cy="889000"/>
            <a:chOff x="2504" y="1216"/>
            <a:chExt cx="1296" cy="560"/>
          </a:xfrm>
        </p:grpSpPr>
        <p:sp>
          <p:nvSpPr>
            <p:cNvPr id="205849" name="Oval 16"/>
            <p:cNvSpPr>
              <a:spLocks noChangeArrowheads="1"/>
            </p:cNvSpPr>
            <p:nvPr/>
          </p:nvSpPr>
          <p:spPr bwMode="auto">
            <a:xfrm>
              <a:off x="2504" y="1576"/>
              <a:ext cx="528"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05850" name="Oval 18"/>
            <p:cNvSpPr>
              <a:spLocks noChangeArrowheads="1"/>
            </p:cNvSpPr>
            <p:nvPr/>
          </p:nvSpPr>
          <p:spPr bwMode="auto">
            <a:xfrm>
              <a:off x="3264" y="1584"/>
              <a:ext cx="528"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05851" name="Oval 19"/>
            <p:cNvSpPr>
              <a:spLocks noChangeArrowheads="1"/>
            </p:cNvSpPr>
            <p:nvPr/>
          </p:nvSpPr>
          <p:spPr bwMode="auto">
            <a:xfrm>
              <a:off x="3272" y="1224"/>
              <a:ext cx="528"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05852" name="Oval 20"/>
            <p:cNvSpPr>
              <a:spLocks noChangeArrowheads="1"/>
            </p:cNvSpPr>
            <p:nvPr/>
          </p:nvSpPr>
          <p:spPr bwMode="auto">
            <a:xfrm>
              <a:off x="2512" y="1216"/>
              <a:ext cx="528"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grpSp>
      <p:grpSp>
        <p:nvGrpSpPr>
          <p:cNvPr id="4" name="Group 27"/>
          <p:cNvGrpSpPr>
            <a:grpSpLocks/>
          </p:cNvGrpSpPr>
          <p:nvPr/>
        </p:nvGrpSpPr>
        <p:grpSpPr bwMode="auto">
          <a:xfrm>
            <a:off x="3987800" y="1930400"/>
            <a:ext cx="2044700" cy="622300"/>
            <a:chOff x="2512" y="1216"/>
            <a:chExt cx="1288" cy="392"/>
          </a:xfrm>
        </p:grpSpPr>
        <p:sp>
          <p:nvSpPr>
            <p:cNvPr id="205845" name="Oval 22"/>
            <p:cNvSpPr>
              <a:spLocks noChangeArrowheads="1"/>
            </p:cNvSpPr>
            <p:nvPr/>
          </p:nvSpPr>
          <p:spPr bwMode="auto">
            <a:xfrm>
              <a:off x="2512" y="1216"/>
              <a:ext cx="528"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05846" name="Oval 23"/>
            <p:cNvSpPr>
              <a:spLocks noChangeArrowheads="1"/>
            </p:cNvSpPr>
            <p:nvPr/>
          </p:nvSpPr>
          <p:spPr bwMode="auto">
            <a:xfrm>
              <a:off x="3272" y="1224"/>
              <a:ext cx="528"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05847" name="Oval 25"/>
            <p:cNvSpPr>
              <a:spLocks noChangeArrowheads="1"/>
            </p:cNvSpPr>
            <p:nvPr/>
          </p:nvSpPr>
          <p:spPr bwMode="auto">
            <a:xfrm>
              <a:off x="2512" y="1408"/>
              <a:ext cx="528"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05848" name="Oval 26"/>
            <p:cNvSpPr>
              <a:spLocks noChangeArrowheads="1"/>
            </p:cNvSpPr>
            <p:nvPr/>
          </p:nvSpPr>
          <p:spPr bwMode="auto">
            <a:xfrm>
              <a:off x="3272" y="1416"/>
              <a:ext cx="528"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grpSp>
      <p:grpSp>
        <p:nvGrpSpPr>
          <p:cNvPr id="5" name="Group 30"/>
          <p:cNvGrpSpPr>
            <a:grpSpLocks/>
          </p:cNvGrpSpPr>
          <p:nvPr/>
        </p:nvGrpSpPr>
        <p:grpSpPr bwMode="auto">
          <a:xfrm>
            <a:off x="6515100" y="1917700"/>
            <a:ext cx="1320800" cy="876300"/>
            <a:chOff x="4104" y="1208"/>
            <a:chExt cx="832" cy="552"/>
          </a:xfrm>
        </p:grpSpPr>
        <p:sp>
          <p:nvSpPr>
            <p:cNvPr id="205843" name="Oval 28"/>
            <p:cNvSpPr>
              <a:spLocks noChangeArrowheads="1"/>
            </p:cNvSpPr>
            <p:nvPr/>
          </p:nvSpPr>
          <p:spPr bwMode="auto">
            <a:xfrm>
              <a:off x="4104" y="1208"/>
              <a:ext cx="816"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05844" name="Oval 29"/>
            <p:cNvSpPr>
              <a:spLocks noChangeArrowheads="1"/>
            </p:cNvSpPr>
            <p:nvPr/>
          </p:nvSpPr>
          <p:spPr bwMode="auto">
            <a:xfrm>
              <a:off x="4120" y="1568"/>
              <a:ext cx="816"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grpSp>
      <p:grpSp>
        <p:nvGrpSpPr>
          <p:cNvPr id="6" name="Group 34"/>
          <p:cNvGrpSpPr>
            <a:grpSpLocks/>
          </p:cNvGrpSpPr>
          <p:nvPr/>
        </p:nvGrpSpPr>
        <p:grpSpPr bwMode="auto">
          <a:xfrm>
            <a:off x="6527800" y="1917700"/>
            <a:ext cx="1308100" cy="584200"/>
            <a:chOff x="4112" y="1392"/>
            <a:chExt cx="824" cy="368"/>
          </a:xfrm>
        </p:grpSpPr>
        <p:sp>
          <p:nvSpPr>
            <p:cNvPr id="205841" name="Oval 32"/>
            <p:cNvSpPr>
              <a:spLocks noChangeArrowheads="1"/>
            </p:cNvSpPr>
            <p:nvPr/>
          </p:nvSpPr>
          <p:spPr bwMode="auto">
            <a:xfrm>
              <a:off x="4120" y="1568"/>
              <a:ext cx="816"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05842" name="Oval 33"/>
            <p:cNvSpPr>
              <a:spLocks noChangeArrowheads="1"/>
            </p:cNvSpPr>
            <p:nvPr/>
          </p:nvSpPr>
          <p:spPr bwMode="auto">
            <a:xfrm>
              <a:off x="4112" y="1392"/>
              <a:ext cx="816"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0-#ppt_w/2"/>
                                          </p:val>
                                        </p:tav>
                                        <p:tav tm="100000">
                                          <p:val>
                                            <p:strVal val="#ppt_x"/>
                                          </p:val>
                                        </p:tav>
                                      </p:tavLst>
                                    </p:anim>
                                    <p:anim calcmode="lin" valueType="num">
                                      <p:cBhvr additive="base">
                                        <p:cTn id="8"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9"/>
                                        </p:tgtEl>
                                        <p:attrNameLst>
                                          <p:attrName>style.visibility</p:attrName>
                                        </p:attrNameLst>
                                      </p:cBhvr>
                                      <p:to>
                                        <p:strVal val="visible"/>
                                      </p:to>
                                    </p:set>
                                    <p:anim calcmode="lin" valueType="num">
                                      <p:cBhvr additive="base">
                                        <p:cTn id="13" dur="500" fill="hold"/>
                                        <p:tgtEl>
                                          <p:spTgt spid="13319"/>
                                        </p:tgtEl>
                                        <p:attrNameLst>
                                          <p:attrName>ppt_x</p:attrName>
                                        </p:attrNameLst>
                                      </p:cBhvr>
                                      <p:tavLst>
                                        <p:tav tm="0">
                                          <p:val>
                                            <p:strVal val="0-#ppt_w/2"/>
                                          </p:val>
                                        </p:tav>
                                        <p:tav tm="100000">
                                          <p:val>
                                            <p:strVal val="#ppt_x"/>
                                          </p:val>
                                        </p:tav>
                                      </p:tavLst>
                                    </p:anim>
                                    <p:anim calcmode="lin" valueType="num">
                                      <p:cBhvr additive="base">
                                        <p:cTn id="14"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320"/>
                                        </p:tgtEl>
                                        <p:attrNameLst>
                                          <p:attrName>style.visibility</p:attrName>
                                        </p:attrNameLst>
                                      </p:cBhvr>
                                      <p:to>
                                        <p:strVal val="visible"/>
                                      </p:to>
                                    </p:set>
                                    <p:anim calcmode="lin" valueType="num">
                                      <p:cBhvr additive="base">
                                        <p:cTn id="23" dur="500" fill="hold"/>
                                        <p:tgtEl>
                                          <p:spTgt spid="13320"/>
                                        </p:tgtEl>
                                        <p:attrNameLst>
                                          <p:attrName>ppt_x</p:attrName>
                                        </p:attrNameLst>
                                      </p:cBhvr>
                                      <p:tavLst>
                                        <p:tav tm="0">
                                          <p:val>
                                            <p:strVal val="0-#ppt_w/2"/>
                                          </p:val>
                                        </p:tav>
                                        <p:tav tm="100000">
                                          <p:val>
                                            <p:strVal val="#ppt_x"/>
                                          </p:val>
                                        </p:tav>
                                      </p:tavLst>
                                    </p:anim>
                                    <p:anim calcmode="lin" valueType="num">
                                      <p:cBhvr additive="base">
                                        <p:cTn id="24"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321"/>
                                        </p:tgtEl>
                                        <p:attrNameLst>
                                          <p:attrName>style.visibility</p:attrName>
                                        </p:attrNameLst>
                                      </p:cBhvr>
                                      <p:to>
                                        <p:strVal val="visible"/>
                                      </p:to>
                                    </p:set>
                                    <p:anim calcmode="lin" valueType="num">
                                      <p:cBhvr additive="base">
                                        <p:cTn id="33" dur="500" fill="hold"/>
                                        <p:tgtEl>
                                          <p:spTgt spid="13321"/>
                                        </p:tgtEl>
                                        <p:attrNameLst>
                                          <p:attrName>ppt_x</p:attrName>
                                        </p:attrNameLst>
                                      </p:cBhvr>
                                      <p:tavLst>
                                        <p:tav tm="0">
                                          <p:val>
                                            <p:strVal val="0-#ppt_w/2"/>
                                          </p:val>
                                        </p:tav>
                                        <p:tav tm="100000">
                                          <p:val>
                                            <p:strVal val="#ppt_x"/>
                                          </p:val>
                                        </p:tav>
                                      </p:tavLst>
                                    </p:anim>
                                    <p:anim calcmode="lin" valueType="num">
                                      <p:cBhvr additive="base">
                                        <p:cTn id="34"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0-#ppt_w/2"/>
                                          </p:val>
                                        </p:tav>
                                        <p:tav tm="100000">
                                          <p:val>
                                            <p:strVal val="#ppt_x"/>
                                          </p:val>
                                        </p:tav>
                                      </p:tavLst>
                                    </p:anim>
                                    <p:anim calcmode="lin" valueType="num">
                                      <p:cBhvr additive="base">
                                        <p:cTn id="40"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323"/>
                                        </p:tgtEl>
                                        <p:attrNameLst>
                                          <p:attrName>style.visibility</p:attrName>
                                        </p:attrNameLst>
                                      </p:cBhvr>
                                      <p:to>
                                        <p:strVal val="visible"/>
                                      </p:to>
                                    </p:set>
                                    <p:anim calcmode="lin" valueType="num">
                                      <p:cBhvr additive="base">
                                        <p:cTn id="49" dur="500" fill="hold"/>
                                        <p:tgtEl>
                                          <p:spTgt spid="13323"/>
                                        </p:tgtEl>
                                        <p:attrNameLst>
                                          <p:attrName>ppt_x</p:attrName>
                                        </p:attrNameLst>
                                      </p:cBhvr>
                                      <p:tavLst>
                                        <p:tav tm="0">
                                          <p:val>
                                            <p:strVal val="0-#ppt_w/2"/>
                                          </p:val>
                                        </p:tav>
                                        <p:tav tm="100000">
                                          <p:val>
                                            <p:strVal val="#ppt_x"/>
                                          </p:val>
                                        </p:tav>
                                      </p:tavLst>
                                    </p:anim>
                                    <p:anim calcmode="lin" valueType="num">
                                      <p:cBhvr additive="base">
                                        <p:cTn id="50" dur="5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3324"/>
                                        </p:tgtEl>
                                        <p:attrNameLst>
                                          <p:attrName>style.visibility</p:attrName>
                                        </p:attrNameLst>
                                      </p:cBhvr>
                                      <p:to>
                                        <p:strVal val="visible"/>
                                      </p:to>
                                    </p:set>
                                    <p:anim calcmode="lin" valueType="num">
                                      <p:cBhvr additive="base">
                                        <p:cTn id="59" dur="500" fill="hold"/>
                                        <p:tgtEl>
                                          <p:spTgt spid="13324"/>
                                        </p:tgtEl>
                                        <p:attrNameLst>
                                          <p:attrName>ppt_x</p:attrName>
                                        </p:attrNameLst>
                                      </p:cBhvr>
                                      <p:tavLst>
                                        <p:tav tm="0">
                                          <p:val>
                                            <p:strVal val="0-#ppt_w/2"/>
                                          </p:val>
                                        </p:tav>
                                        <p:tav tm="100000">
                                          <p:val>
                                            <p:strVal val="#ppt_x"/>
                                          </p:val>
                                        </p:tav>
                                      </p:tavLst>
                                    </p:anim>
                                    <p:anim calcmode="lin" valueType="num">
                                      <p:cBhvr additive="base">
                                        <p:cTn id="60" dur="500" fill="hold"/>
                                        <p:tgtEl>
                                          <p:spTgt spid="13324"/>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3325"/>
                                        </p:tgtEl>
                                        <p:attrNameLst>
                                          <p:attrName>style.visibility</p:attrName>
                                        </p:attrNameLst>
                                      </p:cBhvr>
                                      <p:to>
                                        <p:strVal val="visible"/>
                                      </p:to>
                                    </p:set>
                                    <p:anim calcmode="lin" valueType="num">
                                      <p:cBhvr additive="base">
                                        <p:cTn id="65" dur="500" fill="hold"/>
                                        <p:tgtEl>
                                          <p:spTgt spid="13325"/>
                                        </p:tgtEl>
                                        <p:attrNameLst>
                                          <p:attrName>ppt_x</p:attrName>
                                        </p:attrNameLst>
                                      </p:cBhvr>
                                      <p:tavLst>
                                        <p:tav tm="0">
                                          <p:val>
                                            <p:strVal val="1+#ppt_w/2"/>
                                          </p:val>
                                        </p:tav>
                                        <p:tav tm="100000">
                                          <p:val>
                                            <p:strVal val="#ppt_x"/>
                                          </p:val>
                                        </p:tav>
                                      </p:tavLst>
                                    </p:anim>
                                    <p:anim calcmode="lin" valueType="num">
                                      <p:cBhvr additive="base">
                                        <p:cTn id="66" dur="500" fill="hold"/>
                                        <p:tgtEl>
                                          <p:spTgt spid="13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P spid="13319" grpId="0" autoUpdateAnimBg="0"/>
      <p:bldP spid="13320" grpId="0" autoUpdateAnimBg="0"/>
      <p:bldP spid="13321" grpId="0" autoUpdateAnimBg="0"/>
      <p:bldP spid="13322" grpId="0" autoUpdateAnimBg="0"/>
      <p:bldP spid="13323" grpId="0" autoUpdateAnimBg="0"/>
      <p:bldP spid="13324" grpId="0" autoUpdateAnimBg="0"/>
      <p:bldP spid="1332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609600"/>
          <a:ext cx="8001000" cy="2514600"/>
        </p:xfrm>
        <a:graphic>
          <a:graphicData uri="http://schemas.openxmlformats.org/drawingml/2006/table">
            <a:tbl>
              <a:tblPr/>
              <a:tblGrid>
                <a:gridCol w="990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826988">
                <a:tc>
                  <a:txBody>
                    <a:bodyPr/>
                    <a:lstStyle/>
                    <a:p>
                      <a:r>
                        <a:rPr lang="en-US" sz="2400" dirty="0"/>
                        <a:t>Run #</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dirty="0"/>
                        <a:t>Initial [A</a:t>
                      </a:r>
                      <a:r>
                        <a:rPr lang="en-US" sz="2400" dirty="0" smtClean="0"/>
                        <a:t>]</a:t>
                      </a:r>
                      <a:br>
                        <a:rPr lang="en-US" sz="2400" dirty="0" smtClean="0"/>
                      </a:br>
                      <a:r>
                        <a:rPr lang="en-US" sz="2400" dirty="0" smtClean="0"/>
                        <a:t> </a:t>
                      </a:r>
                      <a:r>
                        <a:rPr lang="en-US" sz="2400" dirty="0"/>
                        <a:t>([A]</a:t>
                      </a:r>
                      <a:r>
                        <a:rPr lang="en-US" sz="2400" baseline="-25000" dirty="0"/>
                        <a:t>0</a:t>
                      </a:r>
                      <a:r>
                        <a:rPr lang="en-US" sz="2400" dirty="0"/>
                        <a:t>) </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dirty="0"/>
                        <a:t>Initial [B</a:t>
                      </a:r>
                      <a:r>
                        <a:rPr lang="en-US" sz="2400" dirty="0" smtClean="0"/>
                        <a:t>]</a:t>
                      </a:r>
                      <a:br>
                        <a:rPr lang="en-US" sz="2400" dirty="0" smtClean="0"/>
                      </a:br>
                      <a:r>
                        <a:rPr lang="en-US" sz="2400" dirty="0" smtClean="0"/>
                        <a:t> </a:t>
                      </a:r>
                      <a:r>
                        <a:rPr lang="en-US" sz="2400" dirty="0"/>
                        <a:t>([B]</a:t>
                      </a:r>
                      <a:r>
                        <a:rPr lang="en-US" sz="2400" baseline="-25000" dirty="0"/>
                        <a:t>0</a:t>
                      </a:r>
                      <a:r>
                        <a:rPr lang="en-US" sz="2400" dirty="0"/>
                        <a:t>)</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a:t>Initial Rate (v</a:t>
                      </a:r>
                      <a:r>
                        <a:rPr lang="en-US" sz="2400" baseline="-25000"/>
                        <a:t>0</a:t>
                      </a:r>
                      <a:r>
                        <a:rPr lang="en-US" sz="2400"/>
                        <a:t>)</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562537">
                <a:tc>
                  <a:txBody>
                    <a:bodyPr/>
                    <a:lstStyle/>
                    <a:p>
                      <a:r>
                        <a:rPr lang="en-US" sz="2400" dirty="0"/>
                        <a:t>1</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dirty="0"/>
                        <a:t>1.00 M</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a:t>1.00 M</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a:t>1.25 x 10</a:t>
                      </a:r>
                      <a:r>
                        <a:rPr lang="en-US" sz="2400" baseline="30000"/>
                        <a:t>-2</a:t>
                      </a:r>
                      <a:r>
                        <a:rPr lang="en-US" sz="2400"/>
                        <a:t> M/s</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562537">
                <a:tc>
                  <a:txBody>
                    <a:bodyPr/>
                    <a:lstStyle/>
                    <a:p>
                      <a:r>
                        <a:rPr lang="en-US" sz="2400"/>
                        <a:t>2</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dirty="0"/>
                        <a:t>1.00 M</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dirty="0"/>
                        <a:t>2.00 M</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a:t>2.5 x 10</a:t>
                      </a:r>
                      <a:r>
                        <a:rPr lang="en-US" sz="2400" baseline="30000"/>
                        <a:t>-2</a:t>
                      </a:r>
                      <a:r>
                        <a:rPr lang="en-US" sz="2400"/>
                        <a:t> M/s</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562537">
                <a:tc>
                  <a:txBody>
                    <a:bodyPr/>
                    <a:lstStyle/>
                    <a:p>
                      <a:r>
                        <a:rPr lang="en-US" sz="2400" dirty="0"/>
                        <a:t>3</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a:t>2.00 M</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dirty="0"/>
                        <a:t>2.00 M</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dirty="0"/>
                        <a:t>2.5 x 10</a:t>
                      </a:r>
                      <a:r>
                        <a:rPr lang="en-US" sz="2400" baseline="30000" dirty="0"/>
                        <a:t>-2</a:t>
                      </a:r>
                      <a:r>
                        <a:rPr lang="en-US" sz="2400" dirty="0"/>
                        <a:t> M/s</a:t>
                      </a:r>
                    </a:p>
                  </a:txBody>
                  <a:tcPr marL="47625" marR="47625" marT="47638" marB="47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
        <p:nvSpPr>
          <p:cNvPr id="206877"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rPr>
              <a:t/>
            </a:r>
            <a:br>
              <a:rPr lang="en-US" altLang="en-US" sz="2400" baseline="0">
                <a:solidFill>
                  <a:srgbClr val="000000"/>
                </a:solidFill>
              </a:rPr>
            </a:br>
            <a:endParaRPr lang="en-US" altLang="en-US" sz="2400" baseline="0">
              <a:solidFill>
                <a:srgbClr val="000000"/>
              </a:solidFill>
            </a:endParaRPr>
          </a:p>
        </p:txBody>
      </p:sp>
      <p:sp>
        <p:nvSpPr>
          <p:cNvPr id="206878" name="TextBox 5"/>
          <p:cNvSpPr txBox="1">
            <a:spLocks noChangeArrowheads="1"/>
          </p:cNvSpPr>
          <p:nvPr/>
        </p:nvSpPr>
        <p:spPr bwMode="auto">
          <a:xfrm>
            <a:off x="457200" y="3276600"/>
            <a:ext cx="518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What is the order with respect to A?</a:t>
            </a:r>
          </a:p>
          <a:p>
            <a:pPr eaLnBrk="1" hangingPunct="1">
              <a:spcBef>
                <a:spcPct val="0"/>
              </a:spcBef>
              <a:buFontTx/>
              <a:buNone/>
            </a:pPr>
            <a:endParaRPr lang="en-US" altLang="en-US" sz="2400" baseline="0">
              <a:solidFill>
                <a:srgbClr val="000000"/>
              </a:solidFill>
              <a:latin typeface="Arial" panose="020B0604020202020204" pitchFamily="34" charset="0"/>
            </a:endParaRPr>
          </a:p>
          <a:p>
            <a:pPr eaLnBrk="1" hangingPunct="1">
              <a:spcBef>
                <a:spcPct val="0"/>
              </a:spcBef>
              <a:buFontTx/>
              <a:buNone/>
            </a:pPr>
            <a:r>
              <a:rPr lang="en-US" altLang="en-US" sz="2400" baseline="0">
                <a:solidFill>
                  <a:srgbClr val="000000"/>
                </a:solidFill>
                <a:latin typeface="Arial" panose="020B0604020202020204" pitchFamily="34" charset="0"/>
              </a:rPr>
              <a:t>What is the order with respect to B?</a:t>
            </a:r>
          </a:p>
          <a:p>
            <a:pPr eaLnBrk="1" hangingPunct="1">
              <a:spcBef>
                <a:spcPct val="0"/>
              </a:spcBef>
              <a:buFontTx/>
              <a:buNone/>
            </a:pPr>
            <a:endParaRPr lang="en-US" altLang="en-US" sz="2400" baseline="0">
              <a:solidFill>
                <a:srgbClr val="000000"/>
              </a:solidFill>
              <a:latin typeface="Arial" panose="020B0604020202020204" pitchFamily="34" charset="0"/>
            </a:endParaRPr>
          </a:p>
          <a:p>
            <a:pPr eaLnBrk="1" hangingPunct="1">
              <a:spcBef>
                <a:spcPct val="0"/>
              </a:spcBef>
              <a:buFontTx/>
              <a:buNone/>
            </a:pPr>
            <a:r>
              <a:rPr lang="en-US" altLang="en-US" sz="2400" baseline="0">
                <a:solidFill>
                  <a:srgbClr val="000000"/>
                </a:solidFill>
                <a:latin typeface="Arial" panose="020B0604020202020204" pitchFamily="34" charset="0"/>
              </a:rPr>
              <a:t>What is the overall order of the reaction?</a:t>
            </a:r>
          </a:p>
        </p:txBody>
      </p:sp>
      <p:sp>
        <p:nvSpPr>
          <p:cNvPr id="7" name="TextBox 6"/>
          <p:cNvSpPr txBox="1">
            <a:spLocks noChangeArrowheads="1"/>
          </p:cNvSpPr>
          <p:nvPr/>
        </p:nvSpPr>
        <p:spPr bwMode="auto">
          <a:xfrm>
            <a:off x="64008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a:t>
            </a:r>
          </a:p>
        </p:txBody>
      </p:sp>
      <p:sp>
        <p:nvSpPr>
          <p:cNvPr id="8" name="TextBox 7"/>
          <p:cNvSpPr txBox="1">
            <a:spLocks noChangeArrowheads="1"/>
          </p:cNvSpPr>
          <p:nvPr/>
        </p:nvSpPr>
        <p:spPr bwMode="auto">
          <a:xfrm>
            <a:off x="6400800" y="4038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1</a:t>
            </a:r>
          </a:p>
        </p:txBody>
      </p:sp>
      <p:sp>
        <p:nvSpPr>
          <p:cNvPr id="9" name="TextBox 8"/>
          <p:cNvSpPr txBox="1">
            <a:spLocks noChangeArrowheads="1"/>
          </p:cNvSpPr>
          <p:nvPr/>
        </p:nvSpPr>
        <p:spPr bwMode="auto">
          <a:xfrm>
            <a:off x="6400800" y="4800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1654FB6-CB86-4F6E-BF48-80235C02DDD4}" type="slidenum">
              <a:rPr lang="en-US" altLang="en-US" sz="1000" baseline="0">
                <a:latin typeface="Arial" panose="020B0604020202020204" pitchFamily="34" charset="0"/>
              </a:rPr>
              <a:pPr/>
              <a:t>2</a:t>
            </a:fld>
            <a:endParaRPr lang="en-US" altLang="en-US" sz="1000" baseline="0">
              <a:latin typeface="Arial" panose="020B0604020202020204" pitchFamily="34" charset="0"/>
            </a:endParaRPr>
          </a:p>
        </p:txBody>
      </p:sp>
      <p:sp>
        <p:nvSpPr>
          <p:cNvPr id="189444" name="Rectangle 2"/>
          <p:cNvSpPr>
            <a:spLocks noGrp="1" noChangeArrowheads="1"/>
          </p:cNvSpPr>
          <p:nvPr>
            <p:ph type="body" idx="1"/>
          </p:nvPr>
        </p:nvSpPr>
        <p:spPr>
          <a:xfrm>
            <a:off x="457200" y="1141413"/>
            <a:ext cx="8229600" cy="3086100"/>
          </a:xfrm>
          <a:noFill/>
        </p:spPr>
        <p:txBody>
          <a:bodyPr/>
          <a:lstStyle/>
          <a:p>
            <a:pPr marL="685800" indent="-685800" eaLnBrk="1" hangingPunct="1">
              <a:buFontTx/>
              <a:buNone/>
            </a:pPr>
            <a:r>
              <a:rPr lang="en-US" altLang="en-US" smtClean="0">
                <a:hlinkClick r:id="rId3" action="ppaction://hlinksldjump"/>
              </a:rPr>
              <a:t>12.1  	Reaction Rates</a:t>
            </a:r>
            <a:endParaRPr lang="en-US" altLang="en-US" smtClean="0">
              <a:hlinkClick r:id="rId4" action="ppaction://hlinkpres?slideindex=1332&amp;slidetitle=1408,0,,Edit Color Scheme for Accent and"/>
            </a:endParaRPr>
          </a:p>
          <a:p>
            <a:pPr marL="685800" indent="-685800" eaLnBrk="1" hangingPunct="1">
              <a:buFontTx/>
              <a:buNone/>
            </a:pPr>
            <a:r>
              <a:rPr lang="en-US" altLang="en-US" smtClean="0">
                <a:hlinkClick r:id="rId5" action="ppaction://hlinksldjump"/>
              </a:rPr>
              <a:t>12.2  	Rate Laws: An Introduction</a:t>
            </a:r>
            <a:endParaRPr lang="en-US" altLang="en-US" smtClean="0">
              <a:hlinkClick r:id="rId4" action="ppaction://hlinkpres?slideindex=1332&amp;slidetitle=1408,0,,Edit Color Scheme for Accent and"/>
            </a:endParaRPr>
          </a:p>
          <a:p>
            <a:pPr marL="685800" indent="-685800" eaLnBrk="1" hangingPunct="1">
              <a:buFontTx/>
              <a:buNone/>
            </a:pPr>
            <a:r>
              <a:rPr lang="en-US" altLang="en-US" smtClean="0">
                <a:hlinkClick r:id="rId6" action="ppaction://hlinksldjump"/>
              </a:rPr>
              <a:t>12.3  	Determining the Form of the Rate Law</a:t>
            </a:r>
            <a:endParaRPr lang="en-US" altLang="en-US" smtClean="0">
              <a:hlinkClick r:id="rId4" action="ppaction://hlinkpres?slideindex=1332&amp;slidetitle=1408,0,,Edit Color Scheme for Accent and"/>
            </a:endParaRPr>
          </a:p>
          <a:p>
            <a:pPr marL="685800" indent="-685800" eaLnBrk="1" hangingPunct="1">
              <a:buFontTx/>
              <a:buNone/>
            </a:pPr>
            <a:r>
              <a:rPr lang="en-US" altLang="en-US" smtClean="0">
                <a:hlinkClick r:id="rId7" action="ppaction://hlinksldjump"/>
              </a:rPr>
              <a:t>12.4 		The Integrated Rate Law</a:t>
            </a:r>
            <a:endParaRPr lang="en-US" altLang="en-US" smtClean="0">
              <a:hlinkClick r:id="rId4" action="ppaction://hlinkpres?slideindex=1332&amp;slidetitle=1408,0,,Edit Color Scheme for Accent and"/>
            </a:endParaRPr>
          </a:p>
          <a:p>
            <a:pPr marL="685800" indent="-685800" eaLnBrk="1" hangingPunct="1">
              <a:buFontTx/>
              <a:buNone/>
            </a:pPr>
            <a:r>
              <a:rPr lang="en-US" altLang="en-US" smtClean="0">
                <a:hlinkClick r:id="rId8" action="ppaction://hlinksldjump"/>
              </a:rPr>
              <a:t>12.5 		Reaction Mechanisms</a:t>
            </a:r>
            <a:endParaRPr lang="en-US" altLang="en-US" smtClean="0">
              <a:hlinkClick r:id="rId4" action="ppaction://hlinkpres?slideindex=1332&amp;slidetitle=1408,0,,Edit Color Scheme for Accent and"/>
            </a:endParaRPr>
          </a:p>
          <a:p>
            <a:pPr marL="685800" indent="-685800" eaLnBrk="1" hangingPunct="1">
              <a:buFontTx/>
              <a:buNone/>
            </a:pPr>
            <a:r>
              <a:rPr lang="en-US" altLang="en-US" smtClean="0">
                <a:hlinkClick r:id="rId9" action="ppaction://hlinksldjump"/>
              </a:rPr>
              <a:t>12.6		A Model for Chemical Kinetics</a:t>
            </a:r>
            <a:endParaRPr lang="en-US" altLang="en-US" smtClean="0">
              <a:hlinkClick r:id="rId4" action="ppaction://hlinkpres?slideindex=1332&amp;slidetitle=1408,0,,Edit Color Scheme for Accent and"/>
            </a:endParaRPr>
          </a:p>
          <a:p>
            <a:pPr marL="685800" indent="-685800" eaLnBrk="1" hangingPunct="1">
              <a:buFontTx/>
              <a:buNone/>
            </a:pPr>
            <a:r>
              <a:rPr lang="en-US" altLang="en-US" smtClean="0">
                <a:hlinkClick r:id="rId10" action="ppaction://hlinksldjump"/>
              </a:rPr>
              <a:t>12.7		Catalysis</a:t>
            </a:r>
            <a:endParaRPr lang="en-US" altLang="en-US" smtClean="0">
              <a:hlinkClick r:id="rId4" action="ppaction://hlinkpres?slideindex=1332&amp;slidetitle=1408,0,,Edit Color Scheme for Accent and"/>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90600" y="609600"/>
          <a:ext cx="7162800" cy="2286000"/>
        </p:xfrm>
        <a:graphic>
          <a:graphicData uri="http://schemas.openxmlformats.org/drawingml/2006/table">
            <a:tbl>
              <a:tblPr/>
              <a:tblGrid>
                <a:gridCol w="2775585">
                  <a:extLst>
                    <a:ext uri="{9D8B030D-6E8A-4147-A177-3AD203B41FA5}">
                      <a16:colId xmlns:a16="http://schemas.microsoft.com/office/drawing/2014/main" val="20000"/>
                    </a:ext>
                  </a:extLst>
                </a:gridCol>
                <a:gridCol w="2375192">
                  <a:extLst>
                    <a:ext uri="{9D8B030D-6E8A-4147-A177-3AD203B41FA5}">
                      <a16:colId xmlns:a16="http://schemas.microsoft.com/office/drawing/2014/main" val="20001"/>
                    </a:ext>
                  </a:extLst>
                </a:gridCol>
                <a:gridCol w="2012023">
                  <a:extLst>
                    <a:ext uri="{9D8B030D-6E8A-4147-A177-3AD203B41FA5}">
                      <a16:colId xmlns:a16="http://schemas.microsoft.com/office/drawing/2014/main" val="20002"/>
                    </a:ext>
                  </a:extLst>
                </a:gridCol>
              </a:tblGrid>
              <a:tr h="0">
                <a:tc>
                  <a:txBody>
                    <a:bodyPr/>
                    <a:lstStyle/>
                    <a:p>
                      <a:pPr algn="ctr"/>
                      <a:r>
                        <a:rPr lang="en-US" sz="2400" dirty="0"/>
                        <a:t>[NO</a:t>
                      </a:r>
                      <a:r>
                        <a:rPr lang="en-US" sz="2400" baseline="-25000" dirty="0"/>
                        <a:t>(g)</a:t>
                      </a:r>
                      <a:r>
                        <a:rPr lang="en-US" sz="2400" dirty="0"/>
                        <a:t>] (mol dm</a:t>
                      </a:r>
                      <a:r>
                        <a:rPr lang="en-US" sz="2400" baseline="30000" dirty="0"/>
                        <a:t>-3</a:t>
                      </a:r>
                      <a:r>
                        <a:rPr lang="en-US" sz="2400" dirty="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a:t>[Cl</a:t>
                      </a:r>
                      <a:r>
                        <a:rPr lang="en-US" sz="2400" baseline="-25000"/>
                        <a:t>2(g)</a:t>
                      </a:r>
                      <a:r>
                        <a:rPr lang="en-US" sz="2400"/>
                        <a:t>] (mol dm</a:t>
                      </a:r>
                      <a:r>
                        <a:rPr lang="en-US" sz="2400" baseline="30000"/>
                        <a:t>-3</a:t>
                      </a:r>
                      <a:r>
                        <a:rPr lang="en-US" sz="240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dirty="0"/>
                        <a:t>Initial </a:t>
                      </a:r>
                      <a:r>
                        <a:rPr lang="en-US" sz="2400" dirty="0" smtClean="0"/>
                        <a:t>Rate</a:t>
                      </a:r>
                      <a:br>
                        <a:rPr lang="en-US" sz="2400" dirty="0" smtClean="0"/>
                      </a:br>
                      <a:r>
                        <a:rPr lang="en-US" sz="2400" dirty="0" smtClean="0"/>
                        <a:t> </a:t>
                      </a:r>
                      <a:r>
                        <a:rPr lang="en-US" sz="2400" dirty="0"/>
                        <a:t>(mol dm</a:t>
                      </a:r>
                      <a:r>
                        <a:rPr lang="en-US" sz="2400" baseline="30000" dirty="0"/>
                        <a:t>-3</a:t>
                      </a:r>
                      <a:r>
                        <a:rPr lang="en-US" sz="2400" dirty="0"/>
                        <a:t> s</a:t>
                      </a:r>
                      <a:r>
                        <a:rPr lang="en-US" sz="2400" baseline="30000" dirty="0"/>
                        <a:t>-1</a:t>
                      </a:r>
                      <a:r>
                        <a:rPr lang="en-US" sz="2400" dirty="0"/>
                        <a:t>)</a:t>
                      </a:r>
                      <a:r>
                        <a:rPr lang="en-US" sz="2400" baseline="-25000" dirty="0"/>
                        <a:t> </a:t>
                      </a:r>
                      <a:r>
                        <a:rPr lang="en-US" sz="2400" dirty="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0">
                <a:tc>
                  <a:txBody>
                    <a:bodyPr/>
                    <a:lstStyle/>
                    <a:p>
                      <a:pPr algn="ctr"/>
                      <a:r>
                        <a:rPr lang="en-US" sz="2400" dirty="0"/>
                        <a:t>0.250</a:t>
                      </a:r>
                      <a:r>
                        <a:rPr lang="en-US" sz="2400" baseline="30000" dirty="0"/>
                        <a:t> </a:t>
                      </a:r>
                      <a:r>
                        <a:rPr lang="en-US" sz="2400" dirty="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dirty="0"/>
                        <a:t>0.250</a:t>
                      </a:r>
                      <a:r>
                        <a:rPr lang="en-US" sz="2400" baseline="30000" dirty="0"/>
                        <a:t> </a:t>
                      </a:r>
                      <a:r>
                        <a:rPr lang="en-US" sz="2400" dirty="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a:t>1.43 x 10</a:t>
                      </a:r>
                      <a:r>
                        <a:rPr lang="en-US" sz="2400" baseline="30000"/>
                        <a:t>-6</a:t>
                      </a:r>
                      <a:r>
                        <a:rPr lang="en-US" sz="240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0">
                <a:tc>
                  <a:txBody>
                    <a:bodyPr/>
                    <a:lstStyle/>
                    <a:p>
                      <a:pPr algn="ctr"/>
                      <a:r>
                        <a:rPr lang="en-US" sz="2400"/>
                        <a:t>0.250</a:t>
                      </a:r>
                      <a:r>
                        <a:rPr lang="en-US" sz="2400" baseline="30000"/>
                        <a:t> </a:t>
                      </a:r>
                      <a:r>
                        <a:rPr lang="en-US" sz="240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dirty="0"/>
                        <a:t>0.500</a:t>
                      </a:r>
                      <a:r>
                        <a:rPr lang="en-US" sz="2400" baseline="30000" dirty="0"/>
                        <a:t> </a:t>
                      </a:r>
                      <a:r>
                        <a:rPr lang="en-US" sz="2400" dirty="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dirty="0"/>
                        <a:t>2.86 x 10</a:t>
                      </a:r>
                      <a:r>
                        <a:rPr lang="en-US" sz="2400" baseline="30000" dirty="0"/>
                        <a:t>-6</a:t>
                      </a:r>
                      <a:r>
                        <a:rPr lang="en-US" sz="2400" dirty="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0">
                <a:tc>
                  <a:txBody>
                    <a:bodyPr/>
                    <a:lstStyle/>
                    <a:p>
                      <a:pPr algn="ctr"/>
                      <a:r>
                        <a:rPr lang="en-US" sz="2400" dirty="0"/>
                        <a:t>0.500</a:t>
                      </a:r>
                      <a:r>
                        <a:rPr lang="en-US" sz="2400" baseline="30000" dirty="0"/>
                        <a:t> </a:t>
                      </a:r>
                      <a:r>
                        <a:rPr lang="en-US" sz="2400" dirty="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a:t>0.500</a:t>
                      </a:r>
                      <a:r>
                        <a:rPr lang="en-US" sz="2400" baseline="30000"/>
                        <a:t> </a:t>
                      </a:r>
                      <a:r>
                        <a:rPr lang="en-US" sz="2400"/>
                        <a:t> </a:t>
                      </a: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400" dirty="0" smtClean="0"/>
                        <a:t>1.14</a:t>
                      </a:r>
                      <a:r>
                        <a:rPr lang="en-US" sz="2400" dirty="0"/>
                        <a:t> x </a:t>
                      </a:r>
                      <a:r>
                        <a:rPr lang="en-US" sz="2400" dirty="0" smtClean="0"/>
                        <a:t>10</a:t>
                      </a:r>
                      <a:r>
                        <a:rPr lang="en-US" sz="2400" baseline="30000" dirty="0" smtClean="0"/>
                        <a:t>-5</a:t>
                      </a:r>
                      <a:r>
                        <a:rPr lang="en-US" sz="2400" dirty="0" smtClean="0"/>
                        <a:t> </a:t>
                      </a:r>
                      <a:endParaRPr lang="en-US" sz="2400" dirty="0"/>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
        <p:nvSpPr>
          <p:cNvPr id="207896" name="TextBox 2"/>
          <p:cNvSpPr txBox="1">
            <a:spLocks noChangeArrowheads="1"/>
          </p:cNvSpPr>
          <p:nvPr/>
        </p:nvSpPr>
        <p:spPr bwMode="auto">
          <a:xfrm>
            <a:off x="457200" y="3276600"/>
            <a:ext cx="5410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What is the order with respect to Cl</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p>
          <a:p>
            <a:pPr eaLnBrk="1" hangingPunct="1">
              <a:spcBef>
                <a:spcPct val="0"/>
              </a:spcBef>
              <a:buFontTx/>
              <a:buNone/>
            </a:pPr>
            <a:endParaRPr lang="en-US" altLang="en-US" sz="2400" baseline="0">
              <a:solidFill>
                <a:srgbClr val="000000"/>
              </a:solidFill>
              <a:latin typeface="Arial" panose="020B0604020202020204" pitchFamily="34" charset="0"/>
            </a:endParaRPr>
          </a:p>
          <a:p>
            <a:pPr eaLnBrk="1" hangingPunct="1">
              <a:spcBef>
                <a:spcPct val="0"/>
              </a:spcBef>
              <a:buFontTx/>
              <a:buNone/>
            </a:pPr>
            <a:r>
              <a:rPr lang="en-US" altLang="en-US" sz="2400" baseline="0">
                <a:solidFill>
                  <a:srgbClr val="000000"/>
                </a:solidFill>
                <a:latin typeface="Arial" panose="020B0604020202020204" pitchFamily="34" charset="0"/>
              </a:rPr>
              <a:t>What is the order with respect to NO?</a:t>
            </a:r>
          </a:p>
          <a:p>
            <a:pPr eaLnBrk="1" hangingPunct="1">
              <a:spcBef>
                <a:spcPct val="0"/>
              </a:spcBef>
              <a:buFontTx/>
              <a:buNone/>
            </a:pPr>
            <a:endParaRPr lang="en-US" altLang="en-US" sz="2400" baseline="0">
              <a:solidFill>
                <a:srgbClr val="000000"/>
              </a:solidFill>
              <a:latin typeface="Arial" panose="020B0604020202020204" pitchFamily="34" charset="0"/>
            </a:endParaRPr>
          </a:p>
          <a:p>
            <a:pPr eaLnBrk="1" hangingPunct="1">
              <a:spcBef>
                <a:spcPct val="0"/>
              </a:spcBef>
              <a:buFontTx/>
              <a:buNone/>
            </a:pPr>
            <a:r>
              <a:rPr lang="en-US" altLang="en-US" sz="2400" baseline="0">
                <a:solidFill>
                  <a:srgbClr val="000000"/>
                </a:solidFill>
                <a:latin typeface="Arial" panose="020B0604020202020204" pitchFamily="34" charset="0"/>
              </a:rPr>
              <a:t>What is the overall order of the reaction?</a:t>
            </a:r>
          </a:p>
        </p:txBody>
      </p:sp>
      <p:sp>
        <p:nvSpPr>
          <p:cNvPr id="4" name="TextBox 3"/>
          <p:cNvSpPr txBox="1">
            <a:spLocks noChangeArrowheads="1"/>
          </p:cNvSpPr>
          <p:nvPr/>
        </p:nvSpPr>
        <p:spPr bwMode="auto">
          <a:xfrm>
            <a:off x="64008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1</a:t>
            </a:r>
          </a:p>
        </p:txBody>
      </p:sp>
      <p:sp>
        <p:nvSpPr>
          <p:cNvPr id="5" name="TextBox 4"/>
          <p:cNvSpPr txBox="1">
            <a:spLocks noChangeArrowheads="1"/>
          </p:cNvSpPr>
          <p:nvPr/>
        </p:nvSpPr>
        <p:spPr bwMode="auto">
          <a:xfrm>
            <a:off x="6400800" y="40386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a:t>
            </a:r>
          </a:p>
        </p:txBody>
      </p:sp>
      <p:sp>
        <p:nvSpPr>
          <p:cNvPr id="6" name="TextBox 5"/>
          <p:cNvSpPr txBox="1">
            <a:spLocks noChangeArrowheads="1"/>
          </p:cNvSpPr>
          <p:nvPr/>
        </p:nvSpPr>
        <p:spPr bwMode="auto">
          <a:xfrm>
            <a:off x="6400800" y="5029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898" name="Group 7"/>
          <p:cNvGrpSpPr>
            <a:grpSpLocks/>
          </p:cNvGrpSpPr>
          <p:nvPr/>
        </p:nvGrpSpPr>
        <p:grpSpPr bwMode="auto">
          <a:xfrm>
            <a:off x="152400" y="76200"/>
            <a:ext cx="8947150" cy="1492250"/>
            <a:chOff x="96" y="48"/>
            <a:chExt cx="5636" cy="940"/>
          </a:xfrm>
        </p:grpSpPr>
        <p:grpSp>
          <p:nvGrpSpPr>
            <p:cNvPr id="208946" name="Group 3"/>
            <p:cNvGrpSpPr>
              <a:grpSpLocks/>
            </p:cNvGrpSpPr>
            <p:nvPr/>
          </p:nvGrpSpPr>
          <p:grpSpPr bwMode="auto">
            <a:xfrm>
              <a:off x="96" y="48"/>
              <a:ext cx="5636" cy="940"/>
              <a:chOff x="96" y="48"/>
              <a:chExt cx="5636" cy="940"/>
            </a:xfrm>
          </p:grpSpPr>
          <p:sp>
            <p:nvSpPr>
              <p:cNvPr id="208948" name="Text Box 4"/>
              <p:cNvSpPr txBox="1">
                <a:spLocks noChangeArrowheads="1"/>
              </p:cNvSpPr>
              <p:nvPr/>
            </p:nvSpPr>
            <p:spPr bwMode="auto">
              <a:xfrm>
                <a:off x="579" y="240"/>
                <a:ext cx="515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3333CC"/>
                    </a:solidFill>
                    <a:latin typeface="Arial" panose="020B0604020202020204" pitchFamily="34" charset="0"/>
                  </a:rPr>
                  <a:t>Determine the rate law and calculate the rate constant for the following reaction from the following data:</a:t>
                </a:r>
              </a:p>
              <a:p>
                <a:pPr>
                  <a:spcBef>
                    <a:spcPct val="0"/>
                  </a:spcBef>
                  <a:buFontTx/>
                  <a:buNone/>
                </a:pPr>
                <a:r>
                  <a:rPr lang="en-US" altLang="en-US" sz="2400" baseline="0">
                    <a:solidFill>
                      <a:srgbClr val="3333CC"/>
                    </a:solidFill>
                    <a:latin typeface="Arial" panose="020B0604020202020204" pitchFamily="34" charset="0"/>
                  </a:rPr>
                  <a:t>S</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O</a:t>
                </a:r>
                <a:r>
                  <a:rPr lang="en-US" altLang="en-US" sz="2400" baseline="-25000">
                    <a:solidFill>
                      <a:srgbClr val="3333CC"/>
                    </a:solidFill>
                    <a:latin typeface="Arial" panose="020B0604020202020204" pitchFamily="34" charset="0"/>
                  </a:rPr>
                  <a:t>8</a:t>
                </a:r>
                <a:r>
                  <a:rPr lang="en-US" altLang="en-US" sz="24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a:t>
                </a:r>
                <a:r>
                  <a:rPr lang="en-US" altLang="en-US" sz="2000" baseline="0">
                    <a:solidFill>
                      <a:srgbClr val="3333CC"/>
                    </a:solidFill>
                    <a:latin typeface="Arial" panose="020B0604020202020204" pitchFamily="34" charset="0"/>
                  </a:rPr>
                  <a:t>(</a:t>
                </a:r>
                <a:r>
                  <a:rPr lang="en-US" altLang="en-US" sz="2000" i="1" baseline="0">
                    <a:solidFill>
                      <a:srgbClr val="3333CC"/>
                    </a:solidFill>
                    <a:latin typeface="Arial" panose="020B0604020202020204" pitchFamily="34" charset="0"/>
                  </a:rPr>
                  <a:t>aq</a:t>
                </a:r>
                <a:r>
                  <a:rPr lang="en-US" altLang="en-US" sz="2000" baseline="0">
                    <a:solidFill>
                      <a:srgbClr val="3333CC"/>
                    </a:solidFill>
                    <a:latin typeface="Arial" panose="020B0604020202020204" pitchFamily="34" charset="0"/>
                  </a:rPr>
                  <a:t>)</a:t>
                </a:r>
                <a:r>
                  <a:rPr lang="en-US" altLang="en-US" sz="2400" baseline="0">
                    <a:solidFill>
                      <a:srgbClr val="3333CC"/>
                    </a:solidFill>
                    <a:latin typeface="Arial" panose="020B0604020202020204" pitchFamily="34" charset="0"/>
                  </a:rPr>
                  <a:t> + 3I</a:t>
                </a:r>
                <a:r>
                  <a:rPr lang="en-US" altLang="en-US" sz="2400">
                    <a:solidFill>
                      <a:srgbClr val="3333CC"/>
                    </a:solidFill>
                    <a:latin typeface="Arial" panose="020B0604020202020204" pitchFamily="34" charset="0"/>
                  </a:rPr>
                  <a:t>-</a:t>
                </a:r>
                <a:r>
                  <a:rPr lang="en-US" altLang="en-US" sz="2400" baseline="0">
                    <a:solidFill>
                      <a:srgbClr val="3333CC"/>
                    </a:solidFill>
                    <a:latin typeface="Arial" panose="020B0604020202020204" pitchFamily="34" charset="0"/>
                  </a:rPr>
                  <a:t> </a:t>
                </a:r>
                <a:r>
                  <a:rPr lang="en-US" altLang="en-US" sz="2000" baseline="0">
                    <a:solidFill>
                      <a:srgbClr val="3333CC"/>
                    </a:solidFill>
                    <a:latin typeface="Arial" panose="020B0604020202020204" pitchFamily="34" charset="0"/>
                  </a:rPr>
                  <a:t>(</a:t>
                </a:r>
                <a:r>
                  <a:rPr lang="en-US" altLang="en-US" sz="2000" i="1" baseline="0">
                    <a:solidFill>
                      <a:srgbClr val="3333CC"/>
                    </a:solidFill>
                    <a:latin typeface="Arial" panose="020B0604020202020204" pitchFamily="34" charset="0"/>
                  </a:rPr>
                  <a:t>aq</a:t>
                </a:r>
                <a:r>
                  <a:rPr lang="en-US" altLang="en-US" sz="2000" baseline="0">
                    <a:solidFill>
                      <a:srgbClr val="3333CC"/>
                    </a:solidFill>
                    <a:latin typeface="Arial" panose="020B0604020202020204" pitchFamily="34" charset="0"/>
                  </a:rPr>
                  <a:t>)</a:t>
                </a:r>
                <a:r>
                  <a:rPr lang="en-US" altLang="en-US" sz="2400" baseline="0">
                    <a:solidFill>
                      <a:srgbClr val="3333CC"/>
                    </a:solidFill>
                    <a:latin typeface="Arial" panose="020B0604020202020204" pitchFamily="34" charset="0"/>
                  </a:rPr>
                  <a:t>          2SO</a:t>
                </a:r>
                <a:r>
                  <a:rPr lang="en-US" altLang="en-US" sz="2400" baseline="-25000">
                    <a:solidFill>
                      <a:srgbClr val="3333CC"/>
                    </a:solidFill>
                    <a:latin typeface="Arial" panose="020B0604020202020204" pitchFamily="34" charset="0"/>
                  </a:rPr>
                  <a:t>4</a:t>
                </a:r>
                <a:r>
                  <a:rPr lang="en-US" altLang="en-US" sz="24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a:t>
                </a:r>
                <a:r>
                  <a:rPr lang="en-US" altLang="en-US" sz="2000" baseline="0">
                    <a:solidFill>
                      <a:srgbClr val="3333CC"/>
                    </a:solidFill>
                    <a:latin typeface="Arial" panose="020B0604020202020204" pitchFamily="34" charset="0"/>
                  </a:rPr>
                  <a:t>(</a:t>
                </a:r>
                <a:r>
                  <a:rPr lang="en-US" altLang="en-US" sz="2000" i="1" baseline="0">
                    <a:solidFill>
                      <a:srgbClr val="3333CC"/>
                    </a:solidFill>
                    <a:latin typeface="Arial" panose="020B0604020202020204" pitchFamily="34" charset="0"/>
                  </a:rPr>
                  <a:t>aq</a:t>
                </a:r>
                <a:r>
                  <a:rPr lang="en-US" altLang="en-US" sz="2000" baseline="0">
                    <a:solidFill>
                      <a:srgbClr val="3333CC"/>
                    </a:solidFill>
                    <a:latin typeface="Arial" panose="020B0604020202020204" pitchFamily="34" charset="0"/>
                  </a:rPr>
                  <a:t>)</a:t>
                </a:r>
                <a:r>
                  <a:rPr lang="en-US" altLang="en-US" sz="2400" baseline="0">
                    <a:solidFill>
                      <a:srgbClr val="3333CC"/>
                    </a:solidFill>
                    <a:latin typeface="Arial" panose="020B0604020202020204" pitchFamily="34" charset="0"/>
                  </a:rPr>
                  <a:t> + I</a:t>
                </a:r>
                <a:r>
                  <a:rPr lang="en-US" altLang="en-US" sz="2400" baseline="-25000">
                    <a:solidFill>
                      <a:srgbClr val="3333CC"/>
                    </a:solidFill>
                    <a:latin typeface="Arial" panose="020B0604020202020204" pitchFamily="34" charset="0"/>
                  </a:rPr>
                  <a:t>3</a:t>
                </a:r>
                <a:r>
                  <a:rPr lang="en-US" altLang="en-US" sz="2400">
                    <a:solidFill>
                      <a:srgbClr val="3333CC"/>
                    </a:solidFill>
                    <a:latin typeface="Arial" panose="020B0604020202020204" pitchFamily="34" charset="0"/>
                  </a:rPr>
                  <a:t>-</a:t>
                </a:r>
                <a:r>
                  <a:rPr lang="en-US" altLang="en-US" sz="2400" baseline="0">
                    <a:solidFill>
                      <a:srgbClr val="3333CC"/>
                    </a:solidFill>
                    <a:latin typeface="Arial" panose="020B0604020202020204" pitchFamily="34" charset="0"/>
                  </a:rPr>
                  <a:t> </a:t>
                </a:r>
                <a:r>
                  <a:rPr lang="en-US" altLang="en-US" sz="2000" baseline="0">
                    <a:solidFill>
                      <a:srgbClr val="3333CC"/>
                    </a:solidFill>
                    <a:latin typeface="Arial" panose="020B0604020202020204" pitchFamily="34" charset="0"/>
                  </a:rPr>
                  <a:t>(</a:t>
                </a:r>
                <a:r>
                  <a:rPr lang="en-US" altLang="en-US" sz="2000" i="1" baseline="0">
                    <a:solidFill>
                      <a:srgbClr val="3333CC"/>
                    </a:solidFill>
                    <a:latin typeface="Arial" panose="020B0604020202020204" pitchFamily="34" charset="0"/>
                  </a:rPr>
                  <a:t>aq</a:t>
                </a:r>
                <a:r>
                  <a:rPr lang="en-US" altLang="en-US" sz="2000" baseline="0">
                    <a:solidFill>
                      <a:srgbClr val="3333CC"/>
                    </a:solidFill>
                    <a:latin typeface="Arial" panose="020B0604020202020204" pitchFamily="34" charset="0"/>
                  </a:rPr>
                  <a:t>)</a:t>
                </a:r>
              </a:p>
            </p:txBody>
          </p:sp>
          <p:graphicFrame>
            <p:nvGraphicFramePr>
              <p:cNvPr id="208949" name="Object 5"/>
              <p:cNvGraphicFramePr>
                <a:graphicFrameLocks noChangeAspect="1"/>
              </p:cNvGraphicFramePr>
              <p:nvPr/>
            </p:nvGraphicFramePr>
            <p:xfrm>
              <a:off x="96" y="48"/>
              <a:ext cx="452" cy="862"/>
            </p:xfrm>
            <a:graphic>
              <a:graphicData uri="http://schemas.openxmlformats.org/presentationml/2006/ole">
                <mc:AlternateContent xmlns:mc="http://schemas.openxmlformats.org/markup-compatibility/2006">
                  <mc:Choice xmlns:v="urn:schemas-microsoft-com:vml" Requires="v">
                    <p:oleObj spid="_x0000_s208950" name="Clip" r:id="rId3" imgW="856615" imgH="1637665" progId="MS_ClipArt_Gallery.2">
                      <p:embed/>
                    </p:oleObj>
                  </mc:Choice>
                  <mc:Fallback>
                    <p:oleObj name="Clip" r:id="rId3" imgW="856615" imgH="1637665"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48"/>
                            <a:ext cx="452" cy="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8947" name="Line 6"/>
            <p:cNvSpPr>
              <a:spLocks noChangeShapeType="1"/>
            </p:cNvSpPr>
            <p:nvPr/>
          </p:nvSpPr>
          <p:spPr bwMode="auto">
            <a:xfrm>
              <a:off x="2324" y="856"/>
              <a:ext cx="432"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5403" name="Group 43"/>
          <p:cNvGraphicFramePr>
            <a:graphicFrameLocks noGrp="1"/>
          </p:cNvGraphicFramePr>
          <p:nvPr/>
        </p:nvGraphicFramePr>
        <p:xfrm>
          <a:off x="152400" y="1798638"/>
          <a:ext cx="5791200" cy="224155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701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Experiment</a:t>
                      </a: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a:t>
                      </a:r>
                      <a:r>
                        <a:rPr kumimoji="0" lang="en-US" sz="2000" b="0" i="0" u="none" strike="noStrike" cap="none" normalizeH="0" baseline="-25000" smtClean="0">
                          <a:ln>
                            <a:noFill/>
                          </a:ln>
                          <a:solidFill>
                            <a:schemeClr val="tx1"/>
                          </a:solidFill>
                          <a:effectLst/>
                          <a:latin typeface="Arial" charset="0"/>
                        </a:rPr>
                        <a:t>2</a:t>
                      </a:r>
                      <a:r>
                        <a:rPr kumimoji="0" lang="en-US" sz="2000" b="0" i="0" u="none" strike="noStrike" cap="none" normalizeH="0" baseline="0" smtClean="0">
                          <a:ln>
                            <a:noFill/>
                          </a:ln>
                          <a:solidFill>
                            <a:schemeClr val="tx1"/>
                          </a:solidFill>
                          <a:effectLst/>
                          <a:latin typeface="Arial" charset="0"/>
                        </a:rPr>
                        <a:t>O</a:t>
                      </a:r>
                      <a:r>
                        <a:rPr kumimoji="0" lang="en-US" sz="2000" b="0" i="0" u="none" strike="noStrike" cap="none" normalizeH="0" baseline="-25000" smtClean="0">
                          <a:ln>
                            <a:noFill/>
                          </a:ln>
                          <a:solidFill>
                            <a:schemeClr val="tx1"/>
                          </a:solidFill>
                          <a:effectLst/>
                          <a:latin typeface="Arial" charset="0"/>
                        </a:rPr>
                        <a:t>8</a:t>
                      </a:r>
                      <a:r>
                        <a:rPr kumimoji="0" lang="en-US" sz="2000" b="0" i="0" u="none" strike="noStrike" cap="none" normalizeH="0" baseline="30000" smtClean="0">
                          <a:ln>
                            <a:noFill/>
                          </a:ln>
                          <a:solidFill>
                            <a:schemeClr val="tx1"/>
                          </a:solidFill>
                          <a:effectLst/>
                          <a:latin typeface="Arial" charset="0"/>
                        </a:rPr>
                        <a:t>2-</a:t>
                      </a:r>
                      <a:r>
                        <a:rPr kumimoji="0" lang="en-US" sz="2000" b="0" i="0" u="none" strike="noStrike" cap="none" normalizeH="0" baseline="0" smtClean="0">
                          <a:ln>
                            <a:noFill/>
                          </a:ln>
                          <a:solidFill>
                            <a:schemeClr val="tx1"/>
                          </a:solidFill>
                          <a:effectLst/>
                          <a:latin typeface="Arial" charset="0"/>
                        </a:rPr>
                        <a:t>]</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a:t>
                      </a:r>
                      <a:r>
                        <a:rPr kumimoji="0" lang="en-US" sz="2000" b="0" i="0" u="none" strike="noStrike" cap="none" normalizeH="0" baseline="30000" smtClean="0">
                          <a:ln>
                            <a:noFill/>
                          </a:ln>
                          <a:solidFill>
                            <a:schemeClr val="tx1"/>
                          </a:solidFill>
                          <a:effectLst/>
                          <a:latin typeface="Arial" charset="0"/>
                        </a:rPr>
                        <a:t>-</a:t>
                      </a:r>
                      <a:r>
                        <a:rPr kumimoji="0" lang="en-US" sz="2000" b="0" i="0" u="none" strike="noStrike" cap="none" normalizeH="0" baseline="0" smtClean="0">
                          <a:ln>
                            <a:noFill/>
                          </a:ln>
                          <a:solidFill>
                            <a:schemeClr val="tx1"/>
                          </a:solidFill>
                          <a:effectLst/>
                          <a:latin typeface="Arial" charset="0"/>
                        </a:rPr>
                        <a:t>]</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Initial Rate (</a:t>
                      </a:r>
                      <a:r>
                        <a:rPr kumimoji="0" lang="en-US" sz="2000" b="0" i="1" u="none" strike="noStrike" cap="none" normalizeH="0" baseline="0" smtClean="0">
                          <a:ln>
                            <a:noFill/>
                          </a:ln>
                          <a:solidFill>
                            <a:schemeClr val="tx1"/>
                          </a:solidFill>
                          <a:effectLst/>
                          <a:latin typeface="Arial" charset="0"/>
                        </a:rPr>
                        <a:t>M</a:t>
                      </a:r>
                      <a:r>
                        <a:rPr kumimoji="0" lang="en-US" sz="2000" b="0" i="0" u="none" strike="noStrike" cap="none" normalizeH="0" baseline="0" smtClean="0">
                          <a:ln>
                            <a:noFill/>
                          </a:ln>
                          <a:solidFill>
                            <a:schemeClr val="tx1"/>
                          </a:solidFill>
                          <a:effectLst/>
                          <a:latin typeface="Arial" charset="0"/>
                        </a:rPr>
                        <a:t>/s)</a:t>
                      </a: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29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a:t>
                      </a: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0.08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0.034</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2.2 x 10</a:t>
                      </a:r>
                      <a:r>
                        <a:rPr kumimoji="0" lang="en-US" sz="2000" b="0" i="0" u="none" strike="noStrike" cap="none" normalizeH="0" baseline="30000" smtClean="0">
                          <a:ln>
                            <a:noFill/>
                          </a:ln>
                          <a:solidFill>
                            <a:schemeClr val="tx1"/>
                          </a:solidFill>
                          <a:effectLst/>
                          <a:latin typeface="Arial" charset="0"/>
                        </a:rPr>
                        <a:t>-4</a:t>
                      </a:r>
                      <a:endParaRPr kumimoji="0" lang="en-US" sz="2000" b="0" i="0" u="none" strike="noStrike" cap="none" normalizeH="0" baseline="0" smtClean="0">
                        <a:ln>
                          <a:noFill/>
                        </a:ln>
                        <a:solidFill>
                          <a:schemeClr val="tx1"/>
                        </a:solidFill>
                        <a:effectLst/>
                        <a:latin typeface="Arial" charset="0"/>
                      </a:endParaRP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44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a:t>
                      </a: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0.08</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0.017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1.1 x 10</a:t>
                      </a:r>
                      <a:r>
                        <a:rPr kumimoji="0" lang="en-US" sz="2000" b="0" i="0" u="none" strike="noStrike" cap="none" normalizeH="0" baseline="30000" smtClean="0">
                          <a:ln>
                            <a:noFill/>
                          </a:ln>
                          <a:solidFill>
                            <a:schemeClr val="tx1"/>
                          </a:solidFill>
                          <a:effectLst/>
                          <a:latin typeface="Arial" charset="0"/>
                        </a:rPr>
                        <a:t>-4</a:t>
                      </a:r>
                      <a:endParaRPr kumimoji="0" lang="en-US" sz="2000" b="0" i="0" u="none" strike="noStrike" cap="none" normalizeH="0" baseline="0" smtClean="0">
                        <a:ln>
                          <a:noFill/>
                        </a:ln>
                        <a:solidFill>
                          <a:schemeClr val="tx1"/>
                        </a:solidFill>
                        <a:effectLst/>
                        <a:latin typeface="Arial" charset="0"/>
                      </a:endParaRP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9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a:t>
                      </a:r>
                    </a:p>
                  </a:txBody>
                  <a:tcPr marT="45733" marB="4573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0.16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0.017</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2.2 x 10</a:t>
                      </a:r>
                      <a:r>
                        <a:rPr kumimoji="0" lang="en-US" sz="2000" b="0" i="0" u="none" strike="noStrike" cap="none" normalizeH="0" baseline="30000" smtClean="0">
                          <a:ln>
                            <a:noFill/>
                          </a:ln>
                          <a:solidFill>
                            <a:schemeClr val="tx1"/>
                          </a:solidFill>
                          <a:effectLst/>
                          <a:latin typeface="Arial" charset="0"/>
                        </a:rPr>
                        <a:t>-4</a:t>
                      </a:r>
                      <a:endParaRPr kumimoji="0" lang="en-US" sz="2000" b="0" i="0" u="none" strike="noStrike" cap="none" normalizeH="0" baseline="0" smtClean="0">
                        <a:ln>
                          <a:noFill/>
                        </a:ln>
                        <a:solidFill>
                          <a:schemeClr val="tx1"/>
                        </a:solidFill>
                        <a:effectLst/>
                        <a:latin typeface="Arial" charset="0"/>
                      </a:endParaRPr>
                    </a:p>
                  </a:txBody>
                  <a:tcPr marT="45733" marB="4573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404" name="Text Box 44"/>
          <p:cNvSpPr txBox="1">
            <a:spLocks noChangeArrowheads="1"/>
          </p:cNvSpPr>
          <p:nvPr/>
        </p:nvSpPr>
        <p:spPr bwMode="auto">
          <a:xfrm>
            <a:off x="6172200" y="2133600"/>
            <a:ext cx="283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[S</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O</a:t>
            </a:r>
            <a:r>
              <a:rPr lang="en-US" altLang="en-US" sz="2400" baseline="-25000">
                <a:solidFill>
                  <a:srgbClr val="000000"/>
                </a:solidFill>
                <a:latin typeface="Arial" panose="020B0604020202020204" pitchFamily="34" charset="0"/>
              </a:rPr>
              <a:t>8</a:t>
            </a:r>
            <a:r>
              <a:rPr lang="en-US" altLang="en-US" sz="24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r>
              <a:rPr lang="en-US" altLang="en-US" sz="2400" i="1">
                <a:solidFill>
                  <a:srgbClr val="000000"/>
                </a:solidFill>
                <a:latin typeface="Arial" panose="020B0604020202020204" pitchFamily="34" charset="0"/>
              </a:rPr>
              <a:t>x</a:t>
            </a:r>
            <a:r>
              <a:rPr lang="en-US" altLang="en-US" sz="2400" baseline="0">
                <a:solidFill>
                  <a:srgbClr val="000000"/>
                </a:solidFill>
                <a:latin typeface="Arial" panose="020B0604020202020204" pitchFamily="34" charset="0"/>
              </a:rPr>
              <a:t>[I</a:t>
            </a:r>
            <a:r>
              <a:rPr lang="en-US" altLang="en-US" sz="240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a:t>
            </a:r>
            <a:r>
              <a:rPr lang="en-US" altLang="en-US" sz="2400" i="1">
                <a:solidFill>
                  <a:srgbClr val="000000"/>
                </a:solidFill>
                <a:latin typeface="Arial" panose="020B0604020202020204" pitchFamily="34" charset="0"/>
              </a:rPr>
              <a:t>y</a:t>
            </a:r>
            <a:endParaRPr lang="en-US" altLang="en-US" sz="2400" baseline="0">
              <a:solidFill>
                <a:srgbClr val="000000"/>
              </a:solidFill>
              <a:latin typeface="Arial" panose="020B0604020202020204" pitchFamily="34" charset="0"/>
            </a:endParaRPr>
          </a:p>
        </p:txBody>
      </p:sp>
      <p:sp>
        <p:nvSpPr>
          <p:cNvPr id="15405" name="Text Box 45"/>
          <p:cNvSpPr txBox="1">
            <a:spLocks noChangeArrowheads="1"/>
          </p:cNvSpPr>
          <p:nvPr/>
        </p:nvSpPr>
        <p:spPr bwMode="auto">
          <a:xfrm>
            <a:off x="228600" y="4283075"/>
            <a:ext cx="599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Double [I</a:t>
            </a:r>
            <a:r>
              <a:rPr lang="en-US" altLang="en-US" sz="240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rate doubles (experiment 1 &amp; 2)</a:t>
            </a:r>
          </a:p>
        </p:txBody>
      </p:sp>
      <p:sp>
        <p:nvSpPr>
          <p:cNvPr id="15406" name="Text Box 46"/>
          <p:cNvSpPr txBox="1">
            <a:spLocks noChangeArrowheads="1"/>
          </p:cNvSpPr>
          <p:nvPr/>
        </p:nvSpPr>
        <p:spPr bwMode="auto">
          <a:xfrm>
            <a:off x="6172200" y="2554288"/>
            <a:ext cx="852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y = 1</a:t>
            </a:r>
          </a:p>
        </p:txBody>
      </p:sp>
      <p:sp>
        <p:nvSpPr>
          <p:cNvPr id="15407" name="Text Box 47"/>
          <p:cNvSpPr txBox="1">
            <a:spLocks noChangeArrowheads="1"/>
          </p:cNvSpPr>
          <p:nvPr/>
        </p:nvSpPr>
        <p:spPr bwMode="auto">
          <a:xfrm>
            <a:off x="228600" y="4800600"/>
            <a:ext cx="6691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Double [S</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O</a:t>
            </a:r>
            <a:r>
              <a:rPr lang="en-US" altLang="en-US" sz="2400" baseline="-25000">
                <a:solidFill>
                  <a:srgbClr val="000000"/>
                </a:solidFill>
                <a:latin typeface="Arial" panose="020B0604020202020204" pitchFamily="34" charset="0"/>
              </a:rPr>
              <a:t>8</a:t>
            </a:r>
            <a:r>
              <a:rPr lang="en-US" altLang="en-US" sz="24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rate doubles (experiment 2 &amp; 3)</a:t>
            </a:r>
          </a:p>
        </p:txBody>
      </p:sp>
      <p:sp>
        <p:nvSpPr>
          <p:cNvPr id="15408" name="Text Box 48"/>
          <p:cNvSpPr txBox="1">
            <a:spLocks noChangeArrowheads="1"/>
          </p:cNvSpPr>
          <p:nvPr/>
        </p:nvSpPr>
        <p:spPr bwMode="auto">
          <a:xfrm>
            <a:off x="6172200" y="2971800"/>
            <a:ext cx="852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x = 1</a:t>
            </a:r>
          </a:p>
        </p:txBody>
      </p:sp>
      <p:grpSp>
        <p:nvGrpSpPr>
          <p:cNvPr id="4" name="Group 61"/>
          <p:cNvGrpSpPr>
            <a:grpSpLocks/>
          </p:cNvGrpSpPr>
          <p:nvPr/>
        </p:nvGrpSpPr>
        <p:grpSpPr bwMode="auto">
          <a:xfrm>
            <a:off x="1447800" y="5497513"/>
            <a:ext cx="2073275" cy="877887"/>
            <a:chOff x="912" y="3463"/>
            <a:chExt cx="1306" cy="553"/>
          </a:xfrm>
        </p:grpSpPr>
        <p:sp>
          <p:nvSpPr>
            <p:cNvPr id="208941" name="Text Box 49"/>
            <p:cNvSpPr txBox="1">
              <a:spLocks noChangeArrowheads="1"/>
            </p:cNvSpPr>
            <p:nvPr/>
          </p:nvSpPr>
          <p:spPr bwMode="auto">
            <a:xfrm>
              <a:off x="912" y="3593"/>
              <a:ext cx="4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 </a:t>
              </a:r>
              <a:endParaRPr lang="en-US" altLang="en-US" sz="2400" i="1" baseline="0">
                <a:solidFill>
                  <a:srgbClr val="000000"/>
                </a:solidFill>
                <a:latin typeface="Arial" panose="020B0604020202020204" pitchFamily="34" charset="0"/>
              </a:endParaRPr>
            </a:p>
          </p:txBody>
        </p:sp>
        <p:grpSp>
          <p:nvGrpSpPr>
            <p:cNvPr id="208942" name="Group 53"/>
            <p:cNvGrpSpPr>
              <a:grpSpLocks/>
            </p:cNvGrpSpPr>
            <p:nvPr/>
          </p:nvGrpSpPr>
          <p:grpSpPr bwMode="auto">
            <a:xfrm>
              <a:off x="1261" y="3463"/>
              <a:ext cx="957" cy="553"/>
              <a:chOff x="3062" y="3504"/>
              <a:chExt cx="957" cy="553"/>
            </a:xfrm>
          </p:grpSpPr>
          <p:sp>
            <p:nvSpPr>
              <p:cNvPr id="208943" name="Text Box 50"/>
              <p:cNvSpPr txBox="1">
                <a:spLocks noChangeArrowheads="1"/>
              </p:cNvSpPr>
              <p:nvPr/>
            </p:nvSpPr>
            <p:spPr bwMode="auto">
              <a:xfrm>
                <a:off x="3317" y="3504"/>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a:t>
                </a:r>
              </a:p>
            </p:txBody>
          </p:sp>
          <p:sp>
            <p:nvSpPr>
              <p:cNvPr id="208944" name="Text Box 51"/>
              <p:cNvSpPr txBox="1">
                <a:spLocks noChangeArrowheads="1"/>
              </p:cNvSpPr>
              <p:nvPr/>
            </p:nvSpPr>
            <p:spPr bwMode="auto">
              <a:xfrm>
                <a:off x="3062" y="3769"/>
                <a:ext cx="9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[S</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O</a:t>
                </a:r>
                <a:r>
                  <a:rPr lang="en-US" altLang="en-US" sz="2400" baseline="-25000">
                    <a:solidFill>
                      <a:srgbClr val="000000"/>
                    </a:solidFill>
                    <a:latin typeface="Arial" panose="020B0604020202020204" pitchFamily="34" charset="0"/>
                  </a:rPr>
                  <a:t>8</a:t>
                </a:r>
                <a:r>
                  <a:rPr lang="en-US" altLang="en-US" sz="24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][I</a:t>
                </a:r>
                <a:r>
                  <a:rPr lang="en-US" altLang="en-US" sz="240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a:t>
                </a:r>
              </a:p>
            </p:txBody>
          </p:sp>
          <p:sp>
            <p:nvSpPr>
              <p:cNvPr id="208945" name="Line 52"/>
              <p:cNvSpPr>
                <a:spLocks noChangeShapeType="1"/>
              </p:cNvSpPr>
              <p:nvPr/>
            </p:nvSpPr>
            <p:spPr bwMode="auto">
              <a:xfrm>
                <a:off x="3108" y="3781"/>
                <a:ext cx="86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59"/>
          <p:cNvGrpSpPr>
            <a:grpSpLocks/>
          </p:cNvGrpSpPr>
          <p:nvPr/>
        </p:nvGrpSpPr>
        <p:grpSpPr bwMode="auto">
          <a:xfrm>
            <a:off x="3522663" y="5486400"/>
            <a:ext cx="2894012" cy="914400"/>
            <a:chOff x="3036" y="3600"/>
            <a:chExt cx="1823" cy="576"/>
          </a:xfrm>
        </p:grpSpPr>
        <p:sp>
          <p:nvSpPr>
            <p:cNvPr id="208936" name="Text Box 54"/>
            <p:cNvSpPr txBox="1">
              <a:spLocks noChangeArrowheads="1"/>
            </p:cNvSpPr>
            <p:nvPr/>
          </p:nvSpPr>
          <p:spPr bwMode="auto">
            <a:xfrm>
              <a:off x="3036" y="374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grpSp>
          <p:nvGrpSpPr>
            <p:cNvPr id="208937" name="Group 58"/>
            <p:cNvGrpSpPr>
              <a:grpSpLocks/>
            </p:cNvGrpSpPr>
            <p:nvPr/>
          </p:nvGrpSpPr>
          <p:grpSpPr bwMode="auto">
            <a:xfrm>
              <a:off x="3206" y="3600"/>
              <a:ext cx="1653" cy="576"/>
              <a:chOff x="3206" y="3600"/>
              <a:chExt cx="1653" cy="576"/>
            </a:xfrm>
          </p:grpSpPr>
          <p:sp>
            <p:nvSpPr>
              <p:cNvPr id="208938" name="Text Box 55"/>
              <p:cNvSpPr txBox="1">
                <a:spLocks noChangeArrowheads="1"/>
              </p:cNvSpPr>
              <p:nvPr/>
            </p:nvSpPr>
            <p:spPr bwMode="auto">
              <a:xfrm>
                <a:off x="3404" y="3600"/>
                <a:ext cx="12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2.2 x 10</a:t>
                </a:r>
                <a:r>
                  <a:rPr lang="en-US" altLang="en-US" sz="2400">
                    <a:solidFill>
                      <a:srgbClr val="000000"/>
                    </a:solidFill>
                    <a:latin typeface="Arial" panose="020B0604020202020204" pitchFamily="34" charset="0"/>
                  </a:rPr>
                  <a:t>-4 </a:t>
                </a:r>
                <a:r>
                  <a:rPr lang="en-US" altLang="en-US" sz="2400" i="1" baseline="0">
                    <a:solidFill>
                      <a:srgbClr val="000000"/>
                    </a:solidFill>
                    <a:latin typeface="Arial" panose="020B0604020202020204" pitchFamily="34" charset="0"/>
                  </a:rPr>
                  <a:t>M</a:t>
                </a:r>
                <a:r>
                  <a:rPr lang="en-US" altLang="en-US" sz="2400" baseline="0">
                    <a:solidFill>
                      <a:srgbClr val="000000"/>
                    </a:solidFill>
                    <a:latin typeface="Arial" panose="020B0604020202020204" pitchFamily="34" charset="0"/>
                  </a:rPr>
                  <a:t>/s</a:t>
                </a:r>
                <a:endParaRPr lang="en-US" altLang="en-US" sz="2400" i="1" baseline="0">
                  <a:solidFill>
                    <a:srgbClr val="000000"/>
                  </a:solidFill>
                  <a:latin typeface="Arial" panose="020B0604020202020204" pitchFamily="34" charset="0"/>
                </a:endParaRPr>
              </a:p>
            </p:txBody>
          </p:sp>
          <p:sp>
            <p:nvSpPr>
              <p:cNvPr id="208939" name="Text Box 56"/>
              <p:cNvSpPr txBox="1">
                <a:spLocks noChangeArrowheads="1"/>
              </p:cNvSpPr>
              <p:nvPr/>
            </p:nvSpPr>
            <p:spPr bwMode="auto">
              <a:xfrm>
                <a:off x="3206" y="3888"/>
                <a:ext cx="16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(0.08 </a:t>
                </a:r>
                <a:r>
                  <a:rPr lang="en-US" altLang="en-US" sz="2400" i="1" baseline="0">
                    <a:solidFill>
                      <a:srgbClr val="000000"/>
                    </a:solidFill>
                    <a:latin typeface="Arial" panose="020B0604020202020204" pitchFamily="34" charset="0"/>
                  </a:rPr>
                  <a:t>M</a:t>
                </a:r>
                <a:r>
                  <a:rPr lang="en-US" altLang="en-US" sz="2400" baseline="0">
                    <a:solidFill>
                      <a:srgbClr val="000000"/>
                    </a:solidFill>
                    <a:latin typeface="Arial" panose="020B0604020202020204" pitchFamily="34" charset="0"/>
                  </a:rPr>
                  <a:t>)(0.034 </a:t>
                </a:r>
                <a:r>
                  <a:rPr lang="en-US" altLang="en-US" sz="2400" i="1" baseline="0">
                    <a:solidFill>
                      <a:srgbClr val="000000"/>
                    </a:solidFill>
                    <a:latin typeface="Arial" panose="020B0604020202020204" pitchFamily="34" charset="0"/>
                  </a:rPr>
                  <a:t>M</a:t>
                </a:r>
                <a:r>
                  <a:rPr lang="en-US" altLang="en-US" sz="2400" baseline="0">
                    <a:solidFill>
                      <a:srgbClr val="000000"/>
                    </a:solidFill>
                    <a:latin typeface="Arial" panose="020B0604020202020204" pitchFamily="34" charset="0"/>
                  </a:rPr>
                  <a:t>)</a:t>
                </a:r>
              </a:p>
            </p:txBody>
          </p:sp>
          <p:sp>
            <p:nvSpPr>
              <p:cNvPr id="208940" name="Line 57"/>
              <p:cNvSpPr>
                <a:spLocks noChangeShapeType="1"/>
              </p:cNvSpPr>
              <p:nvPr/>
            </p:nvSpPr>
            <p:spPr bwMode="auto">
              <a:xfrm>
                <a:off x="3264" y="3888"/>
                <a:ext cx="15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5420" name="Text Box 60"/>
          <p:cNvSpPr txBox="1">
            <a:spLocks noChangeArrowheads="1"/>
          </p:cNvSpPr>
          <p:nvPr/>
        </p:nvSpPr>
        <p:spPr bwMode="auto">
          <a:xfrm>
            <a:off x="6380163" y="5715000"/>
            <a:ext cx="161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 0.08/</a:t>
            </a:r>
            <a:r>
              <a:rPr lang="en-US" altLang="en-US" sz="2400" i="1" baseline="0">
                <a:solidFill>
                  <a:srgbClr val="000000"/>
                </a:solidFill>
                <a:latin typeface="Arial" panose="020B0604020202020204" pitchFamily="34" charset="0"/>
              </a:rPr>
              <a:t>M</a:t>
            </a:r>
            <a:r>
              <a:rPr lang="en-US" altLang="en-US" sz="2000" baseline="0">
                <a:solidFill>
                  <a:srgbClr val="000000"/>
                </a:solidFill>
                <a:latin typeface="Arial" panose="020B0604020202020204" pitchFamily="34" charset="0"/>
                <a:cs typeface="Arial" panose="020B0604020202020204" pitchFamily="34" charset="0"/>
              </a:rPr>
              <a:t>•</a:t>
            </a:r>
            <a:r>
              <a:rPr lang="en-US" altLang="en-US" sz="2400" baseline="0">
                <a:solidFill>
                  <a:srgbClr val="000000"/>
                </a:solidFill>
                <a:latin typeface="Arial" panose="020B0604020202020204" pitchFamily="34" charset="0"/>
                <a:cs typeface="Arial" panose="020B0604020202020204" pitchFamily="34" charset="0"/>
              </a:rPr>
              <a:t>s</a:t>
            </a:r>
            <a:endParaRPr lang="en-US" altLang="en-US" sz="2400" baseline="0">
              <a:solidFill>
                <a:srgbClr val="000000"/>
              </a:solidFill>
              <a:latin typeface="Arial" panose="020B0604020202020204" pitchFamily="34" charset="0"/>
            </a:endParaRPr>
          </a:p>
        </p:txBody>
      </p:sp>
      <p:sp>
        <p:nvSpPr>
          <p:cNvPr id="208934" name="Text Box 62"/>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13.2</a:t>
            </a:r>
          </a:p>
        </p:txBody>
      </p:sp>
      <p:sp>
        <p:nvSpPr>
          <p:cNvPr id="15423" name="Text Box 63"/>
          <p:cNvSpPr txBox="1">
            <a:spLocks noChangeArrowheads="1"/>
          </p:cNvSpPr>
          <p:nvPr/>
        </p:nvSpPr>
        <p:spPr bwMode="auto">
          <a:xfrm>
            <a:off x="6172200" y="3429000"/>
            <a:ext cx="2627313" cy="457200"/>
          </a:xfrm>
          <a:prstGeom prst="rect">
            <a:avLst/>
          </a:prstGeom>
          <a:solidFill>
            <a:srgbClr val="00B0F0">
              <a:alpha val="2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[S</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O</a:t>
            </a:r>
            <a:r>
              <a:rPr lang="en-US" altLang="en-US" sz="2400" baseline="-25000">
                <a:solidFill>
                  <a:srgbClr val="000000"/>
                </a:solidFill>
                <a:latin typeface="Arial" panose="020B0604020202020204" pitchFamily="34" charset="0"/>
              </a:rPr>
              <a:t>8</a:t>
            </a:r>
            <a:r>
              <a:rPr lang="en-US" altLang="en-US" sz="24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][I</a:t>
            </a:r>
            <a:r>
              <a:rPr lang="en-US" altLang="en-US" sz="240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404"/>
                                        </p:tgtEl>
                                        <p:attrNameLst>
                                          <p:attrName>style.visibility</p:attrName>
                                        </p:attrNameLst>
                                      </p:cBhvr>
                                      <p:to>
                                        <p:strVal val="visible"/>
                                      </p:to>
                                    </p:set>
                                    <p:anim calcmode="lin" valueType="num">
                                      <p:cBhvr additive="base">
                                        <p:cTn id="7" dur="500" fill="hold"/>
                                        <p:tgtEl>
                                          <p:spTgt spid="15404"/>
                                        </p:tgtEl>
                                        <p:attrNameLst>
                                          <p:attrName>ppt_x</p:attrName>
                                        </p:attrNameLst>
                                      </p:cBhvr>
                                      <p:tavLst>
                                        <p:tav tm="0">
                                          <p:val>
                                            <p:strVal val="1+#ppt_w/2"/>
                                          </p:val>
                                        </p:tav>
                                        <p:tav tm="100000">
                                          <p:val>
                                            <p:strVal val="#ppt_x"/>
                                          </p:val>
                                        </p:tav>
                                      </p:tavLst>
                                    </p:anim>
                                    <p:anim calcmode="lin" valueType="num">
                                      <p:cBhvr additive="base">
                                        <p:cTn id="8" dur="500" fill="hold"/>
                                        <p:tgtEl>
                                          <p:spTgt spid="154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05"/>
                                        </p:tgtEl>
                                        <p:attrNameLst>
                                          <p:attrName>style.visibility</p:attrName>
                                        </p:attrNameLst>
                                      </p:cBhvr>
                                      <p:to>
                                        <p:strVal val="visible"/>
                                      </p:to>
                                    </p:set>
                                    <p:anim calcmode="lin" valueType="num">
                                      <p:cBhvr additive="base">
                                        <p:cTn id="13" dur="500" fill="hold"/>
                                        <p:tgtEl>
                                          <p:spTgt spid="15405"/>
                                        </p:tgtEl>
                                        <p:attrNameLst>
                                          <p:attrName>ppt_x</p:attrName>
                                        </p:attrNameLst>
                                      </p:cBhvr>
                                      <p:tavLst>
                                        <p:tav tm="0">
                                          <p:val>
                                            <p:strVal val="0-#ppt_w/2"/>
                                          </p:val>
                                        </p:tav>
                                        <p:tav tm="100000">
                                          <p:val>
                                            <p:strVal val="#ppt_x"/>
                                          </p:val>
                                        </p:tav>
                                      </p:tavLst>
                                    </p:anim>
                                    <p:anim calcmode="lin" valueType="num">
                                      <p:cBhvr additive="base">
                                        <p:cTn id="14" dur="500" fill="hold"/>
                                        <p:tgtEl>
                                          <p:spTgt spid="1540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406"/>
                                        </p:tgtEl>
                                        <p:attrNameLst>
                                          <p:attrName>style.visibility</p:attrName>
                                        </p:attrNameLst>
                                      </p:cBhvr>
                                      <p:to>
                                        <p:strVal val="visible"/>
                                      </p:to>
                                    </p:set>
                                    <p:anim calcmode="lin" valueType="num">
                                      <p:cBhvr additive="base">
                                        <p:cTn id="19" dur="500" fill="hold"/>
                                        <p:tgtEl>
                                          <p:spTgt spid="15406"/>
                                        </p:tgtEl>
                                        <p:attrNameLst>
                                          <p:attrName>ppt_x</p:attrName>
                                        </p:attrNameLst>
                                      </p:cBhvr>
                                      <p:tavLst>
                                        <p:tav tm="0">
                                          <p:val>
                                            <p:strVal val="1+#ppt_w/2"/>
                                          </p:val>
                                        </p:tav>
                                        <p:tav tm="100000">
                                          <p:val>
                                            <p:strVal val="#ppt_x"/>
                                          </p:val>
                                        </p:tav>
                                      </p:tavLst>
                                    </p:anim>
                                    <p:anim calcmode="lin" valueType="num">
                                      <p:cBhvr additive="base">
                                        <p:cTn id="20" dur="500" fill="hold"/>
                                        <p:tgtEl>
                                          <p:spTgt spid="1540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07"/>
                                        </p:tgtEl>
                                        <p:attrNameLst>
                                          <p:attrName>style.visibility</p:attrName>
                                        </p:attrNameLst>
                                      </p:cBhvr>
                                      <p:to>
                                        <p:strVal val="visible"/>
                                      </p:to>
                                    </p:set>
                                    <p:anim calcmode="lin" valueType="num">
                                      <p:cBhvr additive="base">
                                        <p:cTn id="25" dur="500" fill="hold"/>
                                        <p:tgtEl>
                                          <p:spTgt spid="15407"/>
                                        </p:tgtEl>
                                        <p:attrNameLst>
                                          <p:attrName>ppt_x</p:attrName>
                                        </p:attrNameLst>
                                      </p:cBhvr>
                                      <p:tavLst>
                                        <p:tav tm="0">
                                          <p:val>
                                            <p:strVal val="0-#ppt_w/2"/>
                                          </p:val>
                                        </p:tav>
                                        <p:tav tm="100000">
                                          <p:val>
                                            <p:strVal val="#ppt_x"/>
                                          </p:val>
                                        </p:tav>
                                      </p:tavLst>
                                    </p:anim>
                                    <p:anim calcmode="lin" valueType="num">
                                      <p:cBhvr additive="base">
                                        <p:cTn id="26" dur="500" fill="hold"/>
                                        <p:tgtEl>
                                          <p:spTgt spid="1540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408"/>
                                        </p:tgtEl>
                                        <p:attrNameLst>
                                          <p:attrName>style.visibility</p:attrName>
                                        </p:attrNameLst>
                                      </p:cBhvr>
                                      <p:to>
                                        <p:strVal val="visible"/>
                                      </p:to>
                                    </p:set>
                                    <p:anim calcmode="lin" valueType="num">
                                      <p:cBhvr additive="base">
                                        <p:cTn id="31" dur="500" fill="hold"/>
                                        <p:tgtEl>
                                          <p:spTgt spid="15408"/>
                                        </p:tgtEl>
                                        <p:attrNameLst>
                                          <p:attrName>ppt_x</p:attrName>
                                        </p:attrNameLst>
                                      </p:cBhvr>
                                      <p:tavLst>
                                        <p:tav tm="0">
                                          <p:val>
                                            <p:strVal val="1+#ppt_w/2"/>
                                          </p:val>
                                        </p:tav>
                                        <p:tav tm="100000">
                                          <p:val>
                                            <p:strVal val="#ppt_x"/>
                                          </p:val>
                                        </p:tav>
                                      </p:tavLst>
                                    </p:anim>
                                    <p:anim calcmode="lin" valueType="num">
                                      <p:cBhvr additive="base">
                                        <p:cTn id="32" dur="500" fill="hold"/>
                                        <p:tgtEl>
                                          <p:spTgt spid="154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423"/>
                                        </p:tgtEl>
                                        <p:attrNameLst>
                                          <p:attrName>style.visibility</p:attrName>
                                        </p:attrNameLst>
                                      </p:cBhvr>
                                      <p:to>
                                        <p:strVal val="visible"/>
                                      </p:to>
                                    </p:set>
                                    <p:anim calcmode="lin" valueType="num">
                                      <p:cBhvr additive="base">
                                        <p:cTn id="37" dur="500" fill="hold"/>
                                        <p:tgtEl>
                                          <p:spTgt spid="15423"/>
                                        </p:tgtEl>
                                        <p:attrNameLst>
                                          <p:attrName>ppt_x</p:attrName>
                                        </p:attrNameLst>
                                      </p:cBhvr>
                                      <p:tavLst>
                                        <p:tav tm="0">
                                          <p:val>
                                            <p:strVal val="1+#ppt_w/2"/>
                                          </p:val>
                                        </p:tav>
                                        <p:tav tm="100000">
                                          <p:val>
                                            <p:strVal val="#ppt_x"/>
                                          </p:val>
                                        </p:tav>
                                      </p:tavLst>
                                    </p:anim>
                                    <p:anim calcmode="lin" valueType="num">
                                      <p:cBhvr additive="base">
                                        <p:cTn id="38" dur="500" fill="hold"/>
                                        <p:tgtEl>
                                          <p:spTgt spid="1542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1+#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5420"/>
                                        </p:tgtEl>
                                        <p:attrNameLst>
                                          <p:attrName>style.visibility</p:attrName>
                                        </p:attrNameLst>
                                      </p:cBhvr>
                                      <p:to>
                                        <p:strVal val="visible"/>
                                      </p:to>
                                    </p:set>
                                    <p:anim calcmode="lin" valueType="num">
                                      <p:cBhvr additive="base">
                                        <p:cTn id="55" dur="500" fill="hold"/>
                                        <p:tgtEl>
                                          <p:spTgt spid="15420"/>
                                        </p:tgtEl>
                                        <p:attrNameLst>
                                          <p:attrName>ppt_x</p:attrName>
                                        </p:attrNameLst>
                                      </p:cBhvr>
                                      <p:tavLst>
                                        <p:tav tm="0">
                                          <p:val>
                                            <p:strVal val="1+#ppt_w/2"/>
                                          </p:val>
                                        </p:tav>
                                        <p:tav tm="100000">
                                          <p:val>
                                            <p:strVal val="#ppt_x"/>
                                          </p:val>
                                        </p:tav>
                                      </p:tavLst>
                                    </p:anim>
                                    <p:anim calcmode="lin" valueType="num">
                                      <p:cBhvr additive="base">
                                        <p:cTn id="56" dur="500" fill="hold"/>
                                        <p:tgtEl>
                                          <p:spTgt spid="15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autoUpdateAnimBg="0"/>
      <p:bldP spid="15405" grpId="0" autoUpdateAnimBg="0"/>
      <p:bldP spid="15406" grpId="0" autoUpdateAnimBg="0"/>
      <p:bldP spid="15407" grpId="0" autoUpdateAnimBg="0"/>
      <p:bldP spid="15408" grpId="0" autoUpdateAnimBg="0"/>
      <p:bldP spid="15420" grpId="0" autoUpdateAnimBg="0"/>
      <p:bldP spid="1542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Copyright © Cengage Learning. All rights reserved</a:t>
            </a:r>
          </a:p>
        </p:txBody>
      </p:sp>
      <p:sp>
        <p:nvSpPr>
          <p:cNvPr id="8"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F7C6362D-FB4D-474E-B03C-DDCDE17C63FC}" type="slidenum">
              <a:rPr lang="en-US" altLang="en-US" sz="1000" baseline="0">
                <a:latin typeface="Arial" panose="020B0604020202020204" pitchFamily="34" charset="0"/>
              </a:rPr>
              <a:pPr/>
              <a:t>22</a:t>
            </a:fld>
            <a:endParaRPr lang="en-US" altLang="en-US" sz="1000" baseline="0">
              <a:latin typeface="Arial" panose="020B0604020202020204" pitchFamily="34" charset="0"/>
            </a:endParaRPr>
          </a:p>
        </p:txBody>
      </p:sp>
      <p:sp>
        <p:nvSpPr>
          <p:cNvPr id="318466" name="Rectangle 2"/>
          <p:cNvSpPr>
            <a:spLocks noGrp="1" noChangeArrowheads="1"/>
          </p:cNvSpPr>
          <p:nvPr>
            <p:ph type="body" idx="1"/>
          </p:nvPr>
        </p:nvSpPr>
        <p:spPr>
          <a:xfrm>
            <a:off x="533400" y="1676400"/>
            <a:ext cx="7467600" cy="3846513"/>
          </a:xfrm>
        </p:spPr>
        <p:txBody>
          <a:bodyPr/>
          <a:lstStyle/>
          <a:p>
            <a:pPr marL="465138" indent="-465138" eaLnBrk="1" hangingPunct="1"/>
            <a:r>
              <a:rPr lang="en-US" altLang="en-US" sz="2800" smtClean="0"/>
              <a:t>Rate = </a:t>
            </a:r>
            <a:r>
              <a:rPr lang="en-US" altLang="en-US" sz="2800" i="1" smtClean="0"/>
              <a:t>k</a:t>
            </a:r>
            <a:r>
              <a:rPr lang="en-US" altLang="en-US" sz="2800" smtClean="0"/>
              <a:t>[A]</a:t>
            </a:r>
          </a:p>
          <a:p>
            <a:pPr marL="465138" indent="-465138" eaLnBrk="1" hangingPunct="1"/>
            <a:r>
              <a:rPr lang="en-US" altLang="en-US" sz="2800" smtClean="0"/>
              <a:t>Integrated:</a:t>
            </a:r>
          </a:p>
          <a:p>
            <a:pPr marL="465138" indent="-465138" eaLnBrk="1" hangingPunct="1">
              <a:buFontTx/>
              <a:buNone/>
            </a:pPr>
            <a:r>
              <a:rPr lang="en-US" altLang="en-US" sz="2800" smtClean="0"/>
              <a:t>		ln[A] - ln[A]</a:t>
            </a:r>
            <a:r>
              <a:rPr lang="en-US" altLang="en-US" sz="2800" baseline="-25000" smtClean="0"/>
              <a:t>o </a:t>
            </a:r>
            <a:r>
              <a:rPr lang="en-US" altLang="en-US" sz="2800" smtClean="0"/>
              <a:t>= –</a:t>
            </a:r>
            <a:r>
              <a:rPr lang="en-US" altLang="en-US" sz="2800" i="1" smtClean="0"/>
              <a:t>kt       (form of “Pert”)</a:t>
            </a:r>
          </a:p>
          <a:p>
            <a:pPr marL="465138" indent="-465138" eaLnBrk="1" hangingPunct="1">
              <a:buFontTx/>
              <a:buNone/>
            </a:pPr>
            <a:endParaRPr lang="en-US" altLang="en-US" sz="2800" smtClean="0"/>
          </a:p>
          <a:p>
            <a:pPr marL="465138" indent="-465138" eaLnBrk="1" hangingPunct="1">
              <a:buFontTx/>
              <a:buNone/>
            </a:pPr>
            <a:r>
              <a:rPr lang="en-US" altLang="en-US" i="1" smtClean="0">
                <a:cs typeface="Arial" panose="020B0604020202020204" pitchFamily="34" charset="0"/>
              </a:rPr>
              <a:t>	</a:t>
            </a:r>
            <a:r>
              <a:rPr lang="en-US" altLang="en-US" smtClean="0">
                <a:cs typeface="Arial" panose="020B0604020202020204" pitchFamily="34" charset="0"/>
              </a:rPr>
              <a:t>[A] = concentration of A at time </a:t>
            </a:r>
            <a:r>
              <a:rPr lang="en-US" altLang="en-US" i="1" smtClean="0">
                <a:cs typeface="Arial" panose="020B0604020202020204" pitchFamily="34" charset="0"/>
              </a:rPr>
              <a:t>t</a:t>
            </a:r>
          </a:p>
          <a:p>
            <a:pPr marL="465138" indent="-465138" eaLnBrk="1" hangingPunct="1">
              <a:buFontTx/>
              <a:buNone/>
            </a:pPr>
            <a:r>
              <a:rPr lang="en-US" altLang="en-US" smtClean="0">
                <a:cs typeface="Arial" panose="020B0604020202020204" pitchFamily="34" charset="0"/>
              </a:rPr>
              <a:t>	</a:t>
            </a:r>
            <a:r>
              <a:rPr lang="en-US" altLang="en-US" i="1" smtClean="0">
                <a:cs typeface="Arial" panose="020B0604020202020204" pitchFamily="34" charset="0"/>
              </a:rPr>
              <a:t>k</a:t>
            </a:r>
            <a:r>
              <a:rPr lang="en-US" altLang="en-US" smtClean="0">
                <a:cs typeface="Arial" panose="020B0604020202020204" pitchFamily="34" charset="0"/>
              </a:rPr>
              <a:t> = rate constant</a:t>
            </a:r>
          </a:p>
          <a:p>
            <a:pPr marL="465138" indent="-465138" eaLnBrk="1" hangingPunct="1">
              <a:buFontTx/>
              <a:buNone/>
            </a:pPr>
            <a:r>
              <a:rPr lang="en-US" altLang="en-US" smtClean="0">
                <a:cs typeface="Arial" panose="020B0604020202020204" pitchFamily="34" charset="0"/>
              </a:rPr>
              <a:t>	</a:t>
            </a:r>
            <a:r>
              <a:rPr lang="en-US" altLang="en-US" i="1" smtClean="0">
                <a:cs typeface="Arial" panose="020B0604020202020204" pitchFamily="34" charset="0"/>
              </a:rPr>
              <a:t>t</a:t>
            </a:r>
            <a:r>
              <a:rPr lang="en-US" altLang="en-US" smtClean="0">
                <a:cs typeface="Arial" panose="020B0604020202020204" pitchFamily="34" charset="0"/>
              </a:rPr>
              <a:t> = time</a:t>
            </a:r>
          </a:p>
          <a:p>
            <a:pPr marL="465138" indent="-465138" eaLnBrk="1" hangingPunct="1">
              <a:buFontTx/>
              <a:buNone/>
            </a:pPr>
            <a:r>
              <a:rPr lang="en-US" altLang="en-US" smtClean="0">
                <a:cs typeface="Arial" panose="020B0604020202020204" pitchFamily="34" charset="0"/>
              </a:rPr>
              <a:t>	</a:t>
            </a:r>
            <a:r>
              <a:rPr lang="en-US" altLang="en-US" smtClean="0"/>
              <a:t>[A]</a:t>
            </a:r>
            <a:r>
              <a:rPr lang="en-US" altLang="en-US" baseline="-25000" smtClean="0"/>
              <a:t>o</a:t>
            </a:r>
            <a:r>
              <a:rPr lang="en-US" altLang="en-US" smtClean="0"/>
              <a:t> = initial concentration of A</a:t>
            </a:r>
          </a:p>
        </p:txBody>
      </p:sp>
      <p:sp>
        <p:nvSpPr>
          <p:cNvPr id="209925" name="Rectangle 3"/>
          <p:cNvSpPr>
            <a:spLocks noGrp="1" noChangeArrowheads="1"/>
          </p:cNvSpPr>
          <p:nvPr>
            <p:ph type="title"/>
          </p:nvPr>
        </p:nvSpPr>
        <p:spPr/>
        <p:txBody>
          <a:bodyPr/>
          <a:lstStyle/>
          <a:p>
            <a:pPr eaLnBrk="1" hangingPunct="1">
              <a:spcBef>
                <a:spcPct val="20000"/>
              </a:spcBef>
            </a:pPr>
            <a:r>
              <a:rPr lang="en-US" altLang="en-US" smtClean="0"/>
              <a:t>First-Order</a:t>
            </a:r>
          </a:p>
        </p:txBody>
      </p:sp>
      <p:sp>
        <p:nvSpPr>
          <p:cNvPr id="209926"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09927"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09928" name="Rectangle 6"/>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wipe(left)">
                                      <p:cBhvr>
                                        <p:cTn id="7" dur="500"/>
                                        <p:tgtEl>
                                          <p:spTgt spid="3184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8466">
                                            <p:txEl>
                                              <p:pRg st="1" end="1"/>
                                            </p:txEl>
                                          </p:spTgt>
                                        </p:tgtEl>
                                        <p:attrNameLst>
                                          <p:attrName>style.visibility</p:attrName>
                                        </p:attrNameLst>
                                      </p:cBhvr>
                                      <p:to>
                                        <p:strVal val="visible"/>
                                      </p:to>
                                    </p:set>
                                    <p:animEffect transition="in" filter="wipe(left)">
                                      <p:cBhvr>
                                        <p:cTn id="12" dur="500"/>
                                        <p:tgtEl>
                                          <p:spTgt spid="318466">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18466">
                                            <p:txEl>
                                              <p:pRg st="2" end="2"/>
                                            </p:txEl>
                                          </p:spTgt>
                                        </p:tgtEl>
                                        <p:attrNameLst>
                                          <p:attrName>style.visibility</p:attrName>
                                        </p:attrNameLst>
                                      </p:cBhvr>
                                      <p:to>
                                        <p:strVal val="visible"/>
                                      </p:to>
                                    </p:set>
                                    <p:animEffect transition="in" filter="wipe(left)">
                                      <p:cBhvr>
                                        <p:cTn id="15" dur="500"/>
                                        <p:tgtEl>
                                          <p:spTgt spid="318466">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8466">
                                            <p:txEl>
                                              <p:pRg st="4" end="4"/>
                                            </p:txEl>
                                          </p:spTgt>
                                        </p:tgtEl>
                                        <p:attrNameLst>
                                          <p:attrName>style.visibility</p:attrName>
                                        </p:attrNameLst>
                                      </p:cBhvr>
                                      <p:to>
                                        <p:strVal val="visible"/>
                                      </p:to>
                                    </p:set>
                                    <p:animEffect transition="in" filter="wipe(left)">
                                      <p:cBhvr>
                                        <p:cTn id="18" dur="500"/>
                                        <p:tgtEl>
                                          <p:spTgt spid="318466">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8466">
                                            <p:txEl>
                                              <p:pRg st="5" end="5"/>
                                            </p:txEl>
                                          </p:spTgt>
                                        </p:tgtEl>
                                        <p:attrNameLst>
                                          <p:attrName>style.visibility</p:attrName>
                                        </p:attrNameLst>
                                      </p:cBhvr>
                                      <p:to>
                                        <p:strVal val="visible"/>
                                      </p:to>
                                    </p:set>
                                    <p:animEffect transition="in" filter="wipe(left)">
                                      <p:cBhvr>
                                        <p:cTn id="23" dur="500"/>
                                        <p:tgtEl>
                                          <p:spTgt spid="318466">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8466">
                                            <p:txEl>
                                              <p:pRg st="6" end="6"/>
                                            </p:txEl>
                                          </p:spTgt>
                                        </p:tgtEl>
                                        <p:attrNameLst>
                                          <p:attrName>style.visibility</p:attrName>
                                        </p:attrNameLst>
                                      </p:cBhvr>
                                      <p:to>
                                        <p:strVal val="visible"/>
                                      </p:to>
                                    </p:set>
                                    <p:animEffect transition="in" filter="wipe(left)">
                                      <p:cBhvr>
                                        <p:cTn id="26" dur="500"/>
                                        <p:tgtEl>
                                          <p:spTgt spid="318466">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18466">
                                            <p:txEl>
                                              <p:pRg st="7" end="7"/>
                                            </p:txEl>
                                          </p:spTgt>
                                        </p:tgtEl>
                                        <p:attrNameLst>
                                          <p:attrName>style.visibility</p:attrName>
                                        </p:attrNameLst>
                                      </p:cBhvr>
                                      <p:to>
                                        <p:strVal val="visible"/>
                                      </p:to>
                                    </p:set>
                                    <p:animEffect transition="in" filter="wipe(left)">
                                      <p:cBhvr>
                                        <p:cTn id="29" dur="500"/>
                                        <p:tgtEl>
                                          <p:spTgt spid="3184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2786063" y="65088"/>
            <a:ext cx="3589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u="sng" baseline="0">
                <a:solidFill>
                  <a:srgbClr val="000000"/>
                </a:solidFill>
                <a:latin typeface="Arial" panose="020B0604020202020204" pitchFamily="34" charset="0"/>
              </a:rPr>
              <a:t>First-Order Reactions</a:t>
            </a:r>
          </a:p>
        </p:txBody>
      </p:sp>
      <p:sp>
        <p:nvSpPr>
          <p:cNvPr id="210947" name="Text Box 3"/>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13.3</a:t>
            </a:r>
          </a:p>
        </p:txBody>
      </p:sp>
      <p:grpSp>
        <p:nvGrpSpPr>
          <p:cNvPr id="210948" name="Group 9"/>
          <p:cNvGrpSpPr>
            <a:grpSpLocks/>
          </p:cNvGrpSpPr>
          <p:nvPr/>
        </p:nvGrpSpPr>
        <p:grpSpPr bwMode="auto">
          <a:xfrm>
            <a:off x="1143000" y="914400"/>
            <a:ext cx="1824038" cy="879475"/>
            <a:chOff x="518" y="3200"/>
            <a:chExt cx="1149" cy="554"/>
          </a:xfrm>
        </p:grpSpPr>
        <p:sp>
          <p:nvSpPr>
            <p:cNvPr id="210957" name="Text Box 10"/>
            <p:cNvSpPr txBox="1">
              <a:spLocks noChangeArrowheads="1"/>
            </p:cNvSpPr>
            <p:nvPr/>
          </p:nvSpPr>
          <p:spPr bwMode="auto">
            <a:xfrm>
              <a:off x="518" y="3337"/>
              <a:ext cx="7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p>
          </p:txBody>
        </p:sp>
        <p:grpSp>
          <p:nvGrpSpPr>
            <p:cNvPr id="210958" name="Group 11"/>
            <p:cNvGrpSpPr>
              <a:grpSpLocks/>
            </p:cNvGrpSpPr>
            <p:nvPr/>
          </p:nvGrpSpPr>
          <p:grpSpPr bwMode="auto">
            <a:xfrm>
              <a:off x="1200" y="3200"/>
              <a:ext cx="467" cy="554"/>
              <a:chOff x="2054" y="3286"/>
              <a:chExt cx="467" cy="554"/>
            </a:xfrm>
          </p:grpSpPr>
          <p:sp>
            <p:nvSpPr>
              <p:cNvPr id="210959" name="Text Box 12"/>
              <p:cNvSpPr txBox="1">
                <a:spLocks noChangeArrowheads="1"/>
              </p:cNvSpPr>
              <p:nvPr/>
            </p:nvSpPr>
            <p:spPr bwMode="auto">
              <a:xfrm>
                <a:off x="2054" y="3286"/>
                <a:ext cx="4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baseline="0">
                    <a:solidFill>
                      <a:srgbClr val="000000"/>
                    </a:solidFill>
                    <a:latin typeface="Arial" panose="020B0604020202020204" pitchFamily="34" charset="0"/>
                  </a:rPr>
                  <a:t>[A]</a:t>
                </a:r>
              </a:p>
            </p:txBody>
          </p:sp>
          <p:sp>
            <p:nvSpPr>
              <p:cNvPr id="210960" name="Text Box 13"/>
              <p:cNvSpPr txBox="1">
                <a:spLocks noChangeArrowheads="1"/>
              </p:cNvSpPr>
              <p:nvPr/>
            </p:nvSpPr>
            <p:spPr bwMode="auto">
              <a:xfrm>
                <a:off x="2144" y="3552"/>
                <a:ext cx="2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i="1" baseline="0">
                    <a:solidFill>
                      <a:srgbClr val="000000"/>
                    </a:solidFill>
                    <a:latin typeface="Arial" panose="020B0604020202020204" pitchFamily="34" charset="0"/>
                  </a:rPr>
                  <a:t>t</a:t>
                </a:r>
                <a:endParaRPr lang="en-US" altLang="en-US" sz="2400" baseline="0">
                  <a:solidFill>
                    <a:srgbClr val="000000"/>
                  </a:solidFill>
                  <a:latin typeface="Arial" panose="020B0604020202020204" pitchFamily="34" charset="0"/>
                </a:endParaRPr>
              </a:p>
            </p:txBody>
          </p:sp>
          <p:sp>
            <p:nvSpPr>
              <p:cNvPr id="210961" name="Line 14"/>
              <p:cNvSpPr>
                <a:spLocks noChangeShapeType="1"/>
              </p:cNvSpPr>
              <p:nvPr/>
            </p:nvSpPr>
            <p:spPr bwMode="auto">
              <a:xfrm>
                <a:off x="2095" y="3592"/>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0949" name="Text Box 15"/>
          <p:cNvSpPr txBox="1">
            <a:spLocks noChangeArrowheads="1"/>
          </p:cNvSpPr>
          <p:nvPr/>
        </p:nvSpPr>
        <p:spPr bwMode="auto">
          <a:xfrm>
            <a:off x="3886200" y="1066800"/>
            <a:ext cx="166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[A]</a:t>
            </a:r>
          </a:p>
        </p:txBody>
      </p:sp>
      <p:sp>
        <p:nvSpPr>
          <p:cNvPr id="210950" name="Text Box 39"/>
          <p:cNvSpPr txBox="1">
            <a:spLocks noChangeArrowheads="1"/>
          </p:cNvSpPr>
          <p:nvPr/>
        </p:nvSpPr>
        <p:spPr bwMode="auto">
          <a:xfrm>
            <a:off x="3733800" y="2057400"/>
            <a:ext cx="473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[A] is the concentration of A at any time </a:t>
            </a:r>
            <a:r>
              <a:rPr lang="en-US" altLang="en-US" sz="2000" i="1" baseline="0">
                <a:solidFill>
                  <a:srgbClr val="000000"/>
                </a:solidFill>
                <a:latin typeface="Arial" panose="020B0604020202020204" pitchFamily="34" charset="0"/>
              </a:rPr>
              <a:t>t</a:t>
            </a:r>
            <a:endParaRPr lang="en-US" altLang="en-US" sz="2000" baseline="0">
              <a:solidFill>
                <a:srgbClr val="000000"/>
              </a:solidFill>
              <a:latin typeface="Arial" panose="020B0604020202020204" pitchFamily="34" charset="0"/>
            </a:endParaRPr>
          </a:p>
        </p:txBody>
      </p:sp>
      <p:sp>
        <p:nvSpPr>
          <p:cNvPr id="210951" name="Text Box 40"/>
          <p:cNvSpPr txBox="1">
            <a:spLocks noChangeArrowheads="1"/>
          </p:cNvSpPr>
          <p:nvPr/>
        </p:nvSpPr>
        <p:spPr bwMode="auto">
          <a:xfrm>
            <a:off x="3733800" y="2514600"/>
            <a:ext cx="463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0</a:t>
            </a:r>
            <a:r>
              <a:rPr lang="en-US" altLang="en-US" sz="2000" baseline="0">
                <a:solidFill>
                  <a:srgbClr val="000000"/>
                </a:solidFill>
                <a:latin typeface="Arial" panose="020B0604020202020204" pitchFamily="34" charset="0"/>
              </a:rPr>
              <a:t> is the concentration of A at time </a:t>
            </a:r>
            <a:r>
              <a:rPr lang="en-US" altLang="en-US" sz="2000" i="1" baseline="0">
                <a:solidFill>
                  <a:srgbClr val="000000"/>
                </a:solidFill>
                <a:latin typeface="Arial" panose="020B0604020202020204" pitchFamily="34" charset="0"/>
              </a:rPr>
              <a:t>t</a:t>
            </a:r>
            <a:r>
              <a:rPr lang="en-US" altLang="en-US" sz="2000" baseline="0">
                <a:solidFill>
                  <a:srgbClr val="000000"/>
                </a:solidFill>
                <a:latin typeface="Arial" panose="020B0604020202020204" pitchFamily="34" charset="0"/>
              </a:rPr>
              <a:t>=0</a:t>
            </a:r>
          </a:p>
        </p:txBody>
      </p:sp>
      <p:sp>
        <p:nvSpPr>
          <p:cNvPr id="210952" name="Text Box 42"/>
          <p:cNvSpPr txBox="1">
            <a:spLocks noChangeArrowheads="1"/>
          </p:cNvSpPr>
          <p:nvPr/>
        </p:nvSpPr>
        <p:spPr bwMode="auto">
          <a:xfrm>
            <a:off x="6629400" y="990600"/>
            <a:ext cx="231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aseline="0">
                <a:solidFill>
                  <a:srgbClr val="000000"/>
                </a:solidFill>
                <a:latin typeface="Arial" panose="020B0604020202020204" pitchFamily="34" charset="0"/>
              </a:rPr>
              <a:t>[A] = [A]</a:t>
            </a:r>
            <a:r>
              <a:rPr lang="en-US" altLang="en-US" baseline="-25000">
                <a:solidFill>
                  <a:srgbClr val="000000"/>
                </a:solidFill>
                <a:latin typeface="Arial" panose="020B0604020202020204" pitchFamily="34" charset="0"/>
              </a:rPr>
              <a:t>0</a:t>
            </a:r>
            <a:r>
              <a:rPr lang="en-US" altLang="en-US" baseline="0">
                <a:solidFill>
                  <a:srgbClr val="000000"/>
                </a:solidFill>
                <a:latin typeface="Arial" panose="020B0604020202020204" pitchFamily="34" charset="0"/>
              </a:rPr>
              <a:t>e</a:t>
            </a:r>
            <a:r>
              <a:rPr lang="en-US" altLang="en-US" i="1">
                <a:solidFill>
                  <a:srgbClr val="000000"/>
                </a:solidFill>
                <a:latin typeface="Arial" panose="020B0604020202020204" pitchFamily="34" charset="0"/>
              </a:rPr>
              <a:t>-kt</a:t>
            </a:r>
            <a:endParaRPr lang="en-US" altLang="en-US">
              <a:solidFill>
                <a:srgbClr val="000000"/>
              </a:solidFill>
              <a:latin typeface="Arial" panose="020B0604020202020204" pitchFamily="34" charset="0"/>
            </a:endParaRPr>
          </a:p>
        </p:txBody>
      </p:sp>
      <p:sp>
        <p:nvSpPr>
          <p:cNvPr id="42" name="Rectangle 41"/>
          <p:cNvSpPr/>
          <p:nvPr/>
        </p:nvSpPr>
        <p:spPr>
          <a:xfrm>
            <a:off x="228600" y="2133600"/>
            <a:ext cx="2743200" cy="762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aseline="0">
              <a:solidFill>
                <a:srgbClr val="FFFFFF"/>
              </a:solidFill>
            </a:endParaRPr>
          </a:p>
        </p:txBody>
      </p:sp>
      <p:pic>
        <p:nvPicPr>
          <p:cNvPr id="16440" name="Picture 56" descr="Graphs of concentration versus time, log concentration versus time and reciprocal of concentration versus time for a first order 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880745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3124200" y="3048000"/>
            <a:ext cx="2971800" cy="3429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aseline="0">
              <a:solidFill>
                <a:srgbClr val="FFFFFF"/>
              </a:solidFill>
            </a:endParaRPr>
          </a:p>
        </p:txBody>
      </p:sp>
      <p:sp>
        <p:nvSpPr>
          <p:cNvPr id="2" name="Text Box 8"/>
          <p:cNvSpPr txBox="1">
            <a:spLocks noChangeArrowheads="1"/>
          </p:cNvSpPr>
          <p:nvPr/>
        </p:nvSpPr>
        <p:spPr bwMode="auto">
          <a:xfrm>
            <a:off x="304800" y="2286000"/>
            <a:ext cx="263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ln[A] - ln[A]</a:t>
            </a:r>
            <a:r>
              <a:rPr lang="en-US" altLang="en-US" sz="2400" baseline="-25000">
                <a:solidFill>
                  <a:srgbClr val="000000"/>
                </a:solidFill>
                <a:latin typeface="Arial" panose="020B0604020202020204" pitchFamily="34" charset="0"/>
              </a:rPr>
              <a:t>0</a:t>
            </a:r>
            <a:r>
              <a:rPr lang="en-US" altLang="en-US" sz="2400" baseline="0">
                <a:solidFill>
                  <a:srgbClr val="000000"/>
                </a:solidFill>
                <a:latin typeface="Arial" panose="020B0604020202020204" pitchFamily="34" charset="0"/>
              </a:rPr>
              <a:t> =  - </a:t>
            </a:r>
            <a:r>
              <a:rPr lang="en-US" altLang="en-US" sz="2400" i="1" baseline="0">
                <a:solidFill>
                  <a:srgbClr val="000000"/>
                </a:solidFill>
                <a:latin typeface="Arial" panose="020B0604020202020204" pitchFamily="34" charset="0"/>
              </a:rPr>
              <a:t>kt</a:t>
            </a:r>
            <a:endParaRPr lang="en-US" altLang="en-US" sz="2400" baseline="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440"/>
                                        </p:tgtEl>
                                        <p:attrNameLst>
                                          <p:attrName>style.visibility</p:attrName>
                                        </p:attrNameLst>
                                      </p:cBhvr>
                                      <p:to>
                                        <p:strVal val="visible"/>
                                      </p:to>
                                    </p:set>
                                    <p:animEffect transition="in" filter="dissolve">
                                      <p:cBhvr>
                                        <p:cTn id="7" dur="500"/>
                                        <p:tgtEl>
                                          <p:spTgt spid="16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970" name="Group 7"/>
          <p:cNvGrpSpPr>
            <a:grpSpLocks/>
          </p:cNvGrpSpPr>
          <p:nvPr/>
        </p:nvGrpSpPr>
        <p:grpSpPr bwMode="auto">
          <a:xfrm>
            <a:off x="152400" y="184150"/>
            <a:ext cx="8947150" cy="1492250"/>
            <a:chOff x="96" y="116"/>
            <a:chExt cx="5636" cy="940"/>
          </a:xfrm>
        </p:grpSpPr>
        <p:grpSp>
          <p:nvGrpSpPr>
            <p:cNvPr id="212005" name="Group 3"/>
            <p:cNvGrpSpPr>
              <a:grpSpLocks/>
            </p:cNvGrpSpPr>
            <p:nvPr/>
          </p:nvGrpSpPr>
          <p:grpSpPr bwMode="auto">
            <a:xfrm>
              <a:off x="96" y="116"/>
              <a:ext cx="5636" cy="940"/>
              <a:chOff x="96" y="116"/>
              <a:chExt cx="5636" cy="940"/>
            </a:xfrm>
          </p:grpSpPr>
          <p:sp>
            <p:nvSpPr>
              <p:cNvPr id="212007" name="Text Box 4"/>
              <p:cNvSpPr txBox="1">
                <a:spLocks noChangeArrowheads="1"/>
              </p:cNvSpPr>
              <p:nvPr/>
            </p:nvSpPr>
            <p:spPr bwMode="auto">
              <a:xfrm>
                <a:off x="579" y="308"/>
                <a:ext cx="515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3333CC"/>
                    </a:solidFill>
                    <a:latin typeface="Arial" panose="020B0604020202020204" pitchFamily="34" charset="0"/>
                  </a:rPr>
                  <a:t>The reaction 2A          B is first order in A with a rate constant of 2.8 x 10</a:t>
                </a:r>
                <a:r>
                  <a:rPr lang="en-US" altLang="en-US" sz="24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s</a:t>
                </a:r>
                <a:r>
                  <a:rPr lang="en-US" altLang="en-US" sz="2400">
                    <a:solidFill>
                      <a:srgbClr val="3333CC"/>
                    </a:solidFill>
                    <a:latin typeface="Arial" panose="020B0604020202020204" pitchFamily="34" charset="0"/>
                  </a:rPr>
                  <a:t>-1</a:t>
                </a:r>
                <a:r>
                  <a:rPr lang="en-US" altLang="en-US" sz="2400" baseline="0">
                    <a:solidFill>
                      <a:srgbClr val="3333CC"/>
                    </a:solidFill>
                    <a:latin typeface="Arial" panose="020B0604020202020204" pitchFamily="34" charset="0"/>
                  </a:rPr>
                  <a:t> at 80</a:t>
                </a:r>
                <a:r>
                  <a:rPr lang="en-US" altLang="en-US" sz="2400">
                    <a:solidFill>
                      <a:srgbClr val="3333CC"/>
                    </a:solidFill>
                    <a:latin typeface="Arial" panose="020B0604020202020204" pitchFamily="34" charset="0"/>
                  </a:rPr>
                  <a:t>0</a:t>
                </a:r>
                <a:r>
                  <a:rPr lang="en-US" altLang="en-US" sz="2400" baseline="0">
                    <a:solidFill>
                      <a:srgbClr val="3333CC"/>
                    </a:solidFill>
                    <a:latin typeface="Arial" panose="020B0604020202020204" pitchFamily="34" charset="0"/>
                  </a:rPr>
                  <a:t>C.  How long will it take for A to decrease from 0.88 </a:t>
                </a:r>
                <a:r>
                  <a:rPr lang="en-US" altLang="en-US" sz="2400" i="1" baseline="0">
                    <a:solidFill>
                      <a:srgbClr val="3333CC"/>
                    </a:solidFill>
                    <a:latin typeface="Arial" panose="020B0604020202020204" pitchFamily="34" charset="0"/>
                  </a:rPr>
                  <a:t>M</a:t>
                </a:r>
                <a:r>
                  <a:rPr lang="en-US" altLang="en-US" sz="2400" baseline="0">
                    <a:solidFill>
                      <a:srgbClr val="3333CC"/>
                    </a:solidFill>
                    <a:latin typeface="Arial" panose="020B0604020202020204" pitchFamily="34" charset="0"/>
                  </a:rPr>
                  <a:t> to 0.14 </a:t>
                </a:r>
                <a:r>
                  <a:rPr lang="en-US" altLang="en-US" sz="2400" i="1" baseline="0">
                    <a:solidFill>
                      <a:srgbClr val="3333CC"/>
                    </a:solidFill>
                    <a:latin typeface="Arial" panose="020B0604020202020204" pitchFamily="34" charset="0"/>
                  </a:rPr>
                  <a:t>M </a:t>
                </a:r>
                <a:r>
                  <a:rPr lang="en-US" altLang="en-US" sz="2400" baseline="0">
                    <a:solidFill>
                      <a:srgbClr val="3333CC"/>
                    </a:solidFill>
                    <a:latin typeface="Arial" panose="020B0604020202020204" pitchFamily="34" charset="0"/>
                  </a:rPr>
                  <a:t>?</a:t>
                </a:r>
                <a:endParaRPr lang="en-US" altLang="en-US" sz="2000" baseline="0">
                  <a:solidFill>
                    <a:srgbClr val="3333CC"/>
                  </a:solidFill>
                  <a:latin typeface="Arial" panose="020B0604020202020204" pitchFamily="34" charset="0"/>
                </a:endParaRPr>
              </a:p>
            </p:txBody>
          </p:sp>
          <p:graphicFrame>
            <p:nvGraphicFramePr>
              <p:cNvPr id="212008" name="Object 5"/>
              <p:cNvGraphicFramePr>
                <a:graphicFrameLocks noChangeAspect="1"/>
              </p:cNvGraphicFramePr>
              <p:nvPr/>
            </p:nvGraphicFramePr>
            <p:xfrm>
              <a:off x="96" y="116"/>
              <a:ext cx="452" cy="862"/>
            </p:xfrm>
            <a:graphic>
              <a:graphicData uri="http://schemas.openxmlformats.org/presentationml/2006/ole">
                <mc:AlternateContent xmlns:mc="http://schemas.openxmlformats.org/markup-compatibility/2006">
                  <mc:Choice xmlns:v="urn:schemas-microsoft-com:vml" Requires="v">
                    <p:oleObj spid="_x0000_s212009" name="Clip" r:id="rId3" imgW="856615" imgH="1637665" progId="MS_ClipArt_Gallery.2">
                      <p:embed/>
                    </p:oleObj>
                  </mc:Choice>
                  <mc:Fallback>
                    <p:oleObj name="Clip" r:id="rId3" imgW="856615" imgH="1637665"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116"/>
                            <a:ext cx="452" cy="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12006" name="Line 6"/>
            <p:cNvSpPr>
              <a:spLocks noChangeShapeType="1"/>
            </p:cNvSpPr>
            <p:nvPr/>
          </p:nvSpPr>
          <p:spPr bwMode="auto">
            <a:xfrm>
              <a:off x="2044" y="452"/>
              <a:ext cx="432"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6" name="Text Box 8"/>
          <p:cNvSpPr txBox="1">
            <a:spLocks noChangeArrowheads="1"/>
          </p:cNvSpPr>
          <p:nvPr/>
        </p:nvSpPr>
        <p:spPr bwMode="auto">
          <a:xfrm>
            <a:off x="304800" y="2286000"/>
            <a:ext cx="263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ln[A] - ln[A]</a:t>
            </a:r>
            <a:r>
              <a:rPr lang="en-US" altLang="en-US" sz="2400" baseline="-25000">
                <a:solidFill>
                  <a:srgbClr val="000000"/>
                </a:solidFill>
                <a:latin typeface="Arial" panose="020B0604020202020204" pitchFamily="34" charset="0"/>
              </a:rPr>
              <a:t>0</a:t>
            </a:r>
            <a:r>
              <a:rPr lang="en-US" altLang="en-US" sz="2400" baseline="0">
                <a:solidFill>
                  <a:srgbClr val="000000"/>
                </a:solidFill>
                <a:latin typeface="Arial" panose="020B0604020202020204" pitchFamily="34" charset="0"/>
              </a:rPr>
              <a:t> =  - </a:t>
            </a:r>
            <a:r>
              <a:rPr lang="en-US" altLang="en-US" sz="2400" i="1" baseline="0">
                <a:solidFill>
                  <a:srgbClr val="000000"/>
                </a:solidFill>
                <a:latin typeface="Arial" panose="020B0604020202020204" pitchFamily="34" charset="0"/>
              </a:rPr>
              <a:t>kt</a:t>
            </a:r>
            <a:endParaRPr lang="en-US" altLang="en-US" sz="2400" baseline="0">
              <a:solidFill>
                <a:srgbClr val="000000"/>
              </a:solidFill>
              <a:latin typeface="Arial" panose="020B0604020202020204" pitchFamily="34" charset="0"/>
            </a:endParaRPr>
          </a:p>
        </p:txBody>
      </p:sp>
      <p:sp>
        <p:nvSpPr>
          <p:cNvPr id="17418" name="Text Box 10"/>
          <p:cNvSpPr txBox="1">
            <a:spLocks noChangeArrowheads="1"/>
          </p:cNvSpPr>
          <p:nvPr/>
        </p:nvSpPr>
        <p:spPr bwMode="auto">
          <a:xfrm>
            <a:off x="835025" y="4022725"/>
            <a:ext cx="53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t</a:t>
            </a:r>
            <a:r>
              <a:rPr lang="en-US" altLang="en-US" sz="2400" baseline="0">
                <a:solidFill>
                  <a:srgbClr val="000000"/>
                </a:solidFill>
                <a:latin typeface="Arial" panose="020B0604020202020204" pitchFamily="34" charset="0"/>
              </a:rPr>
              <a:t> =</a:t>
            </a:r>
            <a:endParaRPr lang="en-US" altLang="en-US" sz="2400" i="1" baseline="0">
              <a:solidFill>
                <a:srgbClr val="000000"/>
              </a:solidFill>
              <a:latin typeface="Arial" panose="020B0604020202020204" pitchFamily="34" charset="0"/>
            </a:endParaRPr>
          </a:p>
        </p:txBody>
      </p:sp>
      <p:grpSp>
        <p:nvGrpSpPr>
          <p:cNvPr id="4" name="Group 14"/>
          <p:cNvGrpSpPr>
            <a:grpSpLocks/>
          </p:cNvGrpSpPr>
          <p:nvPr/>
        </p:nvGrpSpPr>
        <p:grpSpPr bwMode="auto">
          <a:xfrm>
            <a:off x="1308100" y="3805238"/>
            <a:ext cx="1854200" cy="874712"/>
            <a:chOff x="3494" y="3193"/>
            <a:chExt cx="1168" cy="551"/>
          </a:xfrm>
        </p:grpSpPr>
        <p:sp>
          <p:nvSpPr>
            <p:cNvPr id="212002" name="Line 11"/>
            <p:cNvSpPr>
              <a:spLocks noChangeShapeType="1"/>
            </p:cNvSpPr>
            <p:nvPr/>
          </p:nvSpPr>
          <p:spPr bwMode="auto">
            <a:xfrm>
              <a:off x="3526" y="3469"/>
              <a:ext cx="11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003" name="Text Box 12"/>
            <p:cNvSpPr txBox="1">
              <a:spLocks noChangeArrowheads="1"/>
            </p:cNvSpPr>
            <p:nvPr/>
          </p:nvSpPr>
          <p:spPr bwMode="auto">
            <a:xfrm>
              <a:off x="3494" y="3193"/>
              <a:ext cx="11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ln[A]</a:t>
              </a:r>
              <a:r>
                <a:rPr lang="en-US" altLang="en-US" sz="2400" baseline="-25000">
                  <a:solidFill>
                    <a:srgbClr val="000000"/>
                  </a:solidFill>
                  <a:latin typeface="Arial" panose="020B0604020202020204" pitchFamily="34" charset="0"/>
                </a:rPr>
                <a:t>0</a:t>
              </a:r>
              <a:r>
                <a:rPr lang="en-US" altLang="en-US" sz="2400" baseline="0">
                  <a:solidFill>
                    <a:srgbClr val="000000"/>
                  </a:solidFill>
                  <a:latin typeface="Arial" panose="020B0604020202020204" pitchFamily="34" charset="0"/>
                </a:rPr>
                <a:t> – ln[A]</a:t>
              </a:r>
            </a:p>
          </p:txBody>
        </p:sp>
        <p:sp>
          <p:nvSpPr>
            <p:cNvPr id="212004" name="Text Box 13"/>
            <p:cNvSpPr txBox="1">
              <a:spLocks noChangeArrowheads="1"/>
            </p:cNvSpPr>
            <p:nvPr/>
          </p:nvSpPr>
          <p:spPr bwMode="auto">
            <a:xfrm>
              <a:off x="3972" y="345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p>
          </p:txBody>
        </p:sp>
      </p:grpSp>
      <p:sp>
        <p:nvSpPr>
          <p:cNvPr id="17428" name="Text Box 20"/>
          <p:cNvSpPr txBox="1">
            <a:spLocks noChangeArrowheads="1"/>
          </p:cNvSpPr>
          <p:nvPr/>
        </p:nvSpPr>
        <p:spPr bwMode="auto">
          <a:xfrm>
            <a:off x="6781800" y="401955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 66 s</a:t>
            </a:r>
          </a:p>
        </p:txBody>
      </p:sp>
      <p:sp>
        <p:nvSpPr>
          <p:cNvPr id="17431" name="Text Box 23"/>
          <p:cNvSpPr txBox="1">
            <a:spLocks noChangeArrowheads="1"/>
          </p:cNvSpPr>
          <p:nvPr/>
        </p:nvSpPr>
        <p:spPr bwMode="auto">
          <a:xfrm>
            <a:off x="5749925" y="1905000"/>
            <a:ext cx="194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a:t>
            </a:r>
            <a:r>
              <a:rPr lang="en-US" altLang="en-US" sz="2400" baseline="-25000">
                <a:solidFill>
                  <a:srgbClr val="000000"/>
                </a:solidFill>
                <a:latin typeface="Arial" panose="020B0604020202020204" pitchFamily="34" charset="0"/>
              </a:rPr>
              <a:t>0</a:t>
            </a:r>
            <a:r>
              <a:rPr lang="en-US" altLang="en-US" sz="2400" baseline="0">
                <a:solidFill>
                  <a:srgbClr val="000000"/>
                </a:solidFill>
                <a:latin typeface="Arial" panose="020B0604020202020204" pitchFamily="34" charset="0"/>
              </a:rPr>
              <a:t> = 0.88 </a:t>
            </a:r>
            <a:r>
              <a:rPr lang="en-US" altLang="en-US" sz="2400" i="1" baseline="0">
                <a:solidFill>
                  <a:srgbClr val="000000"/>
                </a:solidFill>
                <a:latin typeface="Arial" panose="020B0604020202020204" pitchFamily="34" charset="0"/>
              </a:rPr>
              <a:t>M</a:t>
            </a:r>
            <a:endParaRPr lang="en-US" altLang="en-US" sz="2400" baseline="0">
              <a:solidFill>
                <a:srgbClr val="000000"/>
              </a:solidFill>
              <a:latin typeface="Arial" panose="020B0604020202020204" pitchFamily="34" charset="0"/>
            </a:endParaRPr>
          </a:p>
        </p:txBody>
      </p:sp>
      <p:sp>
        <p:nvSpPr>
          <p:cNvPr id="17432" name="Text Box 24"/>
          <p:cNvSpPr txBox="1">
            <a:spLocks noChangeArrowheads="1"/>
          </p:cNvSpPr>
          <p:nvPr/>
        </p:nvSpPr>
        <p:spPr bwMode="auto">
          <a:xfrm>
            <a:off x="5749925" y="2438400"/>
            <a:ext cx="191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  = 0.14 </a:t>
            </a:r>
            <a:r>
              <a:rPr lang="en-US" altLang="en-US" sz="2400" i="1" baseline="0">
                <a:solidFill>
                  <a:srgbClr val="000000"/>
                </a:solidFill>
                <a:latin typeface="Arial" panose="020B0604020202020204" pitchFamily="34" charset="0"/>
              </a:rPr>
              <a:t>M</a:t>
            </a:r>
            <a:endParaRPr lang="en-US" altLang="en-US" sz="2400" baseline="0">
              <a:solidFill>
                <a:srgbClr val="000000"/>
              </a:solidFill>
              <a:latin typeface="Arial" panose="020B0604020202020204" pitchFamily="34" charset="0"/>
            </a:endParaRPr>
          </a:p>
        </p:txBody>
      </p:sp>
      <p:grpSp>
        <p:nvGrpSpPr>
          <p:cNvPr id="5" name="Group 34"/>
          <p:cNvGrpSpPr>
            <a:grpSpLocks/>
          </p:cNvGrpSpPr>
          <p:nvPr/>
        </p:nvGrpSpPr>
        <p:grpSpPr bwMode="auto">
          <a:xfrm>
            <a:off x="3136900" y="3282950"/>
            <a:ext cx="1435100" cy="1435100"/>
            <a:chOff x="872" y="2864"/>
            <a:chExt cx="904" cy="904"/>
          </a:xfrm>
        </p:grpSpPr>
        <p:grpSp>
          <p:nvGrpSpPr>
            <p:cNvPr id="211993" name="Group 30"/>
            <p:cNvGrpSpPr>
              <a:grpSpLocks/>
            </p:cNvGrpSpPr>
            <p:nvPr/>
          </p:nvGrpSpPr>
          <p:grpSpPr bwMode="auto">
            <a:xfrm>
              <a:off x="1046" y="2864"/>
              <a:ext cx="671" cy="599"/>
              <a:chOff x="1046" y="2864"/>
              <a:chExt cx="671" cy="599"/>
            </a:xfrm>
          </p:grpSpPr>
          <p:sp>
            <p:nvSpPr>
              <p:cNvPr id="211997" name="Text Box 25"/>
              <p:cNvSpPr txBox="1">
                <a:spLocks noChangeArrowheads="1"/>
              </p:cNvSpPr>
              <p:nvPr/>
            </p:nvSpPr>
            <p:spPr bwMode="auto">
              <a:xfrm>
                <a:off x="1046" y="3019"/>
                <a:ext cx="2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ln</a:t>
                </a:r>
              </a:p>
            </p:txBody>
          </p:sp>
          <p:grpSp>
            <p:nvGrpSpPr>
              <p:cNvPr id="211998" name="Group 29"/>
              <p:cNvGrpSpPr>
                <a:grpSpLocks/>
              </p:cNvGrpSpPr>
              <p:nvPr/>
            </p:nvGrpSpPr>
            <p:grpSpPr bwMode="auto">
              <a:xfrm>
                <a:off x="1296" y="2864"/>
                <a:ext cx="421" cy="599"/>
                <a:chOff x="1958" y="3529"/>
                <a:chExt cx="421" cy="599"/>
              </a:xfrm>
            </p:grpSpPr>
            <p:sp>
              <p:nvSpPr>
                <p:cNvPr id="211999" name="Text Box 26"/>
                <p:cNvSpPr txBox="1">
                  <a:spLocks noChangeArrowheads="1"/>
                </p:cNvSpPr>
                <p:nvPr/>
              </p:nvSpPr>
              <p:spPr bwMode="auto">
                <a:xfrm>
                  <a:off x="1958" y="3529"/>
                  <a:ext cx="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a:t>
                  </a:r>
                  <a:r>
                    <a:rPr lang="en-US" altLang="en-US" sz="2400" baseline="-25000">
                      <a:solidFill>
                        <a:srgbClr val="000000"/>
                      </a:solidFill>
                      <a:latin typeface="Arial" panose="020B0604020202020204" pitchFamily="34" charset="0"/>
                    </a:rPr>
                    <a:t>0</a:t>
                  </a:r>
                  <a:endParaRPr lang="en-US" altLang="en-US" sz="2400" baseline="0">
                    <a:solidFill>
                      <a:srgbClr val="000000"/>
                    </a:solidFill>
                    <a:latin typeface="Arial" panose="020B0604020202020204" pitchFamily="34" charset="0"/>
                  </a:endParaRPr>
                </a:p>
              </p:txBody>
            </p:sp>
            <p:sp>
              <p:nvSpPr>
                <p:cNvPr id="212000" name="Text Box 27"/>
                <p:cNvSpPr txBox="1">
                  <a:spLocks noChangeArrowheads="1"/>
                </p:cNvSpPr>
                <p:nvPr/>
              </p:nvSpPr>
              <p:spPr bwMode="auto">
                <a:xfrm>
                  <a:off x="1994" y="3840"/>
                  <a:ext cx="3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a:t>
                  </a:r>
                </a:p>
              </p:txBody>
            </p:sp>
            <p:sp>
              <p:nvSpPr>
                <p:cNvPr id="212001" name="Line 28"/>
                <p:cNvSpPr>
                  <a:spLocks noChangeShapeType="1"/>
                </p:cNvSpPr>
                <p:nvPr/>
              </p:nvSpPr>
              <p:spPr bwMode="auto">
                <a:xfrm>
                  <a:off x="2000" y="3828"/>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1994" name="Line 31"/>
            <p:cNvSpPr>
              <a:spLocks noChangeShapeType="1"/>
            </p:cNvSpPr>
            <p:nvPr/>
          </p:nvSpPr>
          <p:spPr bwMode="auto">
            <a:xfrm>
              <a:off x="1104" y="3480"/>
              <a:ext cx="6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95" name="Text Box 32"/>
            <p:cNvSpPr txBox="1">
              <a:spLocks noChangeArrowheads="1"/>
            </p:cNvSpPr>
            <p:nvPr/>
          </p:nvSpPr>
          <p:spPr bwMode="auto">
            <a:xfrm>
              <a:off x="1320" y="348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p>
          </p:txBody>
        </p:sp>
        <p:sp>
          <p:nvSpPr>
            <p:cNvPr id="211996" name="Text Box 33"/>
            <p:cNvSpPr txBox="1">
              <a:spLocks noChangeArrowheads="1"/>
            </p:cNvSpPr>
            <p:nvPr/>
          </p:nvSpPr>
          <p:spPr bwMode="auto">
            <a:xfrm>
              <a:off x="872" y="332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grpSp>
      <p:grpSp>
        <p:nvGrpSpPr>
          <p:cNvPr id="8" name="Group 47"/>
          <p:cNvGrpSpPr>
            <a:grpSpLocks/>
          </p:cNvGrpSpPr>
          <p:nvPr/>
        </p:nvGrpSpPr>
        <p:grpSpPr bwMode="auto">
          <a:xfrm>
            <a:off x="4660900" y="3289300"/>
            <a:ext cx="2235200" cy="1435100"/>
            <a:chOff x="3560" y="1764"/>
            <a:chExt cx="1408" cy="904"/>
          </a:xfrm>
        </p:grpSpPr>
        <p:grpSp>
          <p:nvGrpSpPr>
            <p:cNvPr id="211984" name="Group 46"/>
            <p:cNvGrpSpPr>
              <a:grpSpLocks/>
            </p:cNvGrpSpPr>
            <p:nvPr/>
          </p:nvGrpSpPr>
          <p:grpSpPr bwMode="auto">
            <a:xfrm>
              <a:off x="3734" y="1764"/>
              <a:ext cx="989" cy="599"/>
              <a:chOff x="3734" y="1764"/>
              <a:chExt cx="989" cy="599"/>
            </a:xfrm>
          </p:grpSpPr>
          <p:sp>
            <p:nvSpPr>
              <p:cNvPr id="211988" name="Text Box 37"/>
              <p:cNvSpPr txBox="1">
                <a:spLocks noChangeArrowheads="1"/>
              </p:cNvSpPr>
              <p:nvPr/>
            </p:nvSpPr>
            <p:spPr bwMode="auto">
              <a:xfrm>
                <a:off x="3734" y="1919"/>
                <a:ext cx="2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ln</a:t>
                </a:r>
              </a:p>
            </p:txBody>
          </p:sp>
          <p:grpSp>
            <p:nvGrpSpPr>
              <p:cNvPr id="211989" name="Group 45"/>
              <p:cNvGrpSpPr>
                <a:grpSpLocks/>
              </p:cNvGrpSpPr>
              <p:nvPr/>
            </p:nvGrpSpPr>
            <p:grpSpPr bwMode="auto">
              <a:xfrm>
                <a:off x="3984" y="1764"/>
                <a:ext cx="739" cy="599"/>
                <a:chOff x="3984" y="1764"/>
                <a:chExt cx="739" cy="599"/>
              </a:xfrm>
            </p:grpSpPr>
            <p:sp>
              <p:nvSpPr>
                <p:cNvPr id="211990" name="Text Box 39"/>
                <p:cNvSpPr txBox="1">
                  <a:spLocks noChangeArrowheads="1"/>
                </p:cNvSpPr>
                <p:nvPr/>
              </p:nvSpPr>
              <p:spPr bwMode="auto">
                <a:xfrm>
                  <a:off x="3984" y="1764"/>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0.88 </a:t>
                  </a:r>
                  <a:r>
                    <a:rPr lang="en-US" altLang="en-US" sz="2400" i="1" baseline="0">
                      <a:solidFill>
                        <a:srgbClr val="000000"/>
                      </a:solidFill>
                      <a:latin typeface="Arial" panose="020B0604020202020204" pitchFamily="34" charset="0"/>
                    </a:rPr>
                    <a:t>M</a:t>
                  </a:r>
                  <a:endParaRPr lang="en-US" altLang="en-US" sz="2400" baseline="0">
                    <a:solidFill>
                      <a:srgbClr val="000000"/>
                    </a:solidFill>
                    <a:latin typeface="Arial" panose="020B0604020202020204" pitchFamily="34" charset="0"/>
                  </a:endParaRPr>
                </a:p>
              </p:txBody>
            </p:sp>
            <p:sp>
              <p:nvSpPr>
                <p:cNvPr id="211991" name="Text Box 40"/>
                <p:cNvSpPr txBox="1">
                  <a:spLocks noChangeArrowheads="1"/>
                </p:cNvSpPr>
                <p:nvPr/>
              </p:nvSpPr>
              <p:spPr bwMode="auto">
                <a:xfrm>
                  <a:off x="4020" y="2075"/>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0.14 </a:t>
                  </a:r>
                  <a:r>
                    <a:rPr lang="en-US" altLang="en-US" sz="2400" i="1" baseline="0">
                      <a:solidFill>
                        <a:srgbClr val="000000"/>
                      </a:solidFill>
                      <a:latin typeface="Arial" panose="020B0604020202020204" pitchFamily="34" charset="0"/>
                    </a:rPr>
                    <a:t>M</a:t>
                  </a:r>
                  <a:endParaRPr lang="en-US" altLang="en-US" sz="2400" baseline="0">
                    <a:solidFill>
                      <a:srgbClr val="000000"/>
                    </a:solidFill>
                    <a:latin typeface="Arial" panose="020B0604020202020204" pitchFamily="34" charset="0"/>
                  </a:endParaRPr>
                </a:p>
              </p:txBody>
            </p:sp>
            <p:sp>
              <p:nvSpPr>
                <p:cNvPr id="211992" name="Line 41"/>
                <p:cNvSpPr>
                  <a:spLocks noChangeShapeType="1"/>
                </p:cNvSpPr>
                <p:nvPr/>
              </p:nvSpPr>
              <p:spPr bwMode="auto">
                <a:xfrm>
                  <a:off x="4026" y="2063"/>
                  <a:ext cx="63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1985" name="Line 42"/>
            <p:cNvSpPr>
              <a:spLocks noChangeShapeType="1"/>
            </p:cNvSpPr>
            <p:nvPr/>
          </p:nvSpPr>
          <p:spPr bwMode="auto">
            <a:xfrm>
              <a:off x="3792" y="2380"/>
              <a:ext cx="105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86" name="Text Box 43"/>
            <p:cNvSpPr txBox="1">
              <a:spLocks noChangeArrowheads="1"/>
            </p:cNvSpPr>
            <p:nvPr/>
          </p:nvSpPr>
          <p:spPr bwMode="auto">
            <a:xfrm>
              <a:off x="3792" y="2380"/>
              <a:ext cx="11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2.8 x 10</a:t>
              </a:r>
              <a:r>
                <a:rPr lang="en-US" altLang="en-US" sz="2400" i="1">
                  <a:solidFill>
                    <a:srgbClr val="000000"/>
                  </a:solidFill>
                  <a:latin typeface="Arial" panose="020B0604020202020204" pitchFamily="34" charset="0"/>
                </a:rPr>
                <a:t>-2</a:t>
              </a:r>
              <a:r>
                <a:rPr lang="en-US" altLang="en-US" sz="2400" i="1" baseline="0">
                  <a:solidFill>
                    <a:srgbClr val="000000"/>
                  </a:solidFill>
                  <a:latin typeface="Arial" panose="020B0604020202020204" pitchFamily="34" charset="0"/>
                </a:rPr>
                <a:t> s</a:t>
              </a:r>
              <a:r>
                <a:rPr lang="en-US" altLang="en-US" sz="2400" i="1">
                  <a:solidFill>
                    <a:srgbClr val="000000"/>
                  </a:solidFill>
                  <a:latin typeface="Arial" panose="020B0604020202020204" pitchFamily="34" charset="0"/>
                </a:rPr>
                <a:t>-1</a:t>
              </a:r>
              <a:endParaRPr lang="en-US" altLang="en-US" sz="2400" i="1" baseline="0">
                <a:solidFill>
                  <a:srgbClr val="000000"/>
                </a:solidFill>
                <a:latin typeface="Arial" panose="020B0604020202020204" pitchFamily="34" charset="0"/>
              </a:endParaRPr>
            </a:p>
          </p:txBody>
        </p:sp>
        <p:sp>
          <p:nvSpPr>
            <p:cNvPr id="211987" name="Text Box 44"/>
            <p:cNvSpPr txBox="1">
              <a:spLocks noChangeArrowheads="1"/>
            </p:cNvSpPr>
            <p:nvPr/>
          </p:nvSpPr>
          <p:spPr bwMode="auto">
            <a:xfrm>
              <a:off x="3560" y="222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grpSp>
      <p:sp>
        <p:nvSpPr>
          <p:cNvPr id="17456" name="Line 48"/>
          <p:cNvSpPr>
            <a:spLocks noChangeShapeType="1"/>
          </p:cNvSpPr>
          <p:nvPr/>
        </p:nvSpPr>
        <p:spPr bwMode="auto">
          <a:xfrm flipH="1">
            <a:off x="5994400" y="34036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Line 49"/>
          <p:cNvSpPr>
            <a:spLocks noChangeShapeType="1"/>
          </p:cNvSpPr>
          <p:nvPr/>
        </p:nvSpPr>
        <p:spPr bwMode="auto">
          <a:xfrm flipH="1">
            <a:off x="6070600" y="38862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81" name="Text Box 50"/>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13.3</a:t>
            </a:r>
          </a:p>
        </p:txBody>
      </p:sp>
      <p:sp>
        <p:nvSpPr>
          <p:cNvPr id="211982" name="Text Box 42"/>
          <p:cNvSpPr txBox="1">
            <a:spLocks noChangeArrowheads="1"/>
          </p:cNvSpPr>
          <p:nvPr/>
        </p:nvSpPr>
        <p:spPr bwMode="auto">
          <a:xfrm>
            <a:off x="304800" y="1600200"/>
            <a:ext cx="2068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aseline="0">
                <a:solidFill>
                  <a:srgbClr val="000000"/>
                </a:solidFill>
                <a:latin typeface="Arial" panose="020B0604020202020204" pitchFamily="34" charset="0"/>
              </a:rPr>
              <a:t>[A] = [A]</a:t>
            </a:r>
            <a:r>
              <a:rPr lang="en-US" altLang="en-US" sz="2800" baseline="-25000">
                <a:solidFill>
                  <a:srgbClr val="000000"/>
                </a:solidFill>
                <a:latin typeface="Arial" panose="020B0604020202020204" pitchFamily="34" charset="0"/>
              </a:rPr>
              <a:t>0</a:t>
            </a:r>
            <a:r>
              <a:rPr lang="en-US" altLang="en-US" sz="2800" baseline="0">
                <a:solidFill>
                  <a:srgbClr val="000000"/>
                </a:solidFill>
                <a:latin typeface="Arial" panose="020B0604020202020204" pitchFamily="34" charset="0"/>
              </a:rPr>
              <a:t>e</a:t>
            </a:r>
            <a:r>
              <a:rPr lang="en-US" altLang="en-US" sz="2800" i="1">
                <a:solidFill>
                  <a:srgbClr val="000000"/>
                </a:solidFill>
                <a:latin typeface="Arial" panose="020B0604020202020204" pitchFamily="34" charset="0"/>
              </a:rPr>
              <a:t>-kt</a:t>
            </a:r>
            <a:endParaRPr lang="en-US" altLang="en-US" sz="2800">
              <a:solidFill>
                <a:srgbClr val="000000"/>
              </a:solidFill>
              <a:latin typeface="Arial" panose="020B0604020202020204" pitchFamily="34" charset="0"/>
            </a:endParaRPr>
          </a:p>
        </p:txBody>
      </p:sp>
      <p:sp>
        <p:nvSpPr>
          <p:cNvPr id="2" name="Text Box 8"/>
          <p:cNvSpPr txBox="1">
            <a:spLocks noChangeArrowheads="1"/>
          </p:cNvSpPr>
          <p:nvPr/>
        </p:nvSpPr>
        <p:spPr bwMode="auto">
          <a:xfrm>
            <a:off x="381000" y="2895600"/>
            <a:ext cx="236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ln[A]</a:t>
            </a:r>
            <a:r>
              <a:rPr lang="en-US" altLang="en-US" sz="2400" baseline="-25000">
                <a:solidFill>
                  <a:srgbClr val="000000"/>
                </a:solidFill>
                <a:latin typeface="Arial" panose="020B0604020202020204" pitchFamily="34" charset="0"/>
              </a:rPr>
              <a:t>0</a:t>
            </a:r>
            <a:r>
              <a:rPr lang="en-US" altLang="en-US" sz="2400" baseline="0">
                <a:solidFill>
                  <a:srgbClr val="000000"/>
                </a:solidFill>
                <a:latin typeface="Arial" panose="020B0604020202020204" pitchFamily="34" charset="0"/>
              </a:rPr>
              <a:t> - ln[A] = </a:t>
            </a:r>
            <a:r>
              <a:rPr lang="en-US" altLang="en-US" sz="2400" i="1" baseline="0">
                <a:solidFill>
                  <a:srgbClr val="000000"/>
                </a:solidFill>
                <a:latin typeface="Arial" panose="020B0604020202020204" pitchFamily="34" charset="0"/>
              </a:rPr>
              <a:t>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0-#ppt_w/2"/>
                                          </p:val>
                                        </p:tav>
                                        <p:tav tm="100000">
                                          <p:val>
                                            <p:strVal val="#ppt_x"/>
                                          </p:val>
                                        </p:tav>
                                      </p:tavLst>
                                    </p:anim>
                                    <p:anim calcmode="lin" valueType="num">
                                      <p:cBhvr additive="base">
                                        <p:cTn id="8"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31"/>
                                        </p:tgtEl>
                                        <p:attrNameLst>
                                          <p:attrName>style.visibility</p:attrName>
                                        </p:attrNameLst>
                                      </p:cBhvr>
                                      <p:to>
                                        <p:strVal val="visible"/>
                                      </p:to>
                                    </p:set>
                                    <p:anim calcmode="lin" valueType="num">
                                      <p:cBhvr additive="base">
                                        <p:cTn id="13" dur="500" fill="hold"/>
                                        <p:tgtEl>
                                          <p:spTgt spid="17431"/>
                                        </p:tgtEl>
                                        <p:attrNameLst>
                                          <p:attrName>ppt_x</p:attrName>
                                        </p:attrNameLst>
                                      </p:cBhvr>
                                      <p:tavLst>
                                        <p:tav tm="0">
                                          <p:val>
                                            <p:strVal val="1+#ppt_w/2"/>
                                          </p:val>
                                        </p:tav>
                                        <p:tav tm="100000">
                                          <p:val>
                                            <p:strVal val="#ppt_x"/>
                                          </p:val>
                                        </p:tav>
                                      </p:tavLst>
                                    </p:anim>
                                    <p:anim calcmode="lin" valueType="num">
                                      <p:cBhvr additive="base">
                                        <p:cTn id="14" dur="500" fill="hold"/>
                                        <p:tgtEl>
                                          <p:spTgt spid="174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32"/>
                                        </p:tgtEl>
                                        <p:attrNameLst>
                                          <p:attrName>style.visibility</p:attrName>
                                        </p:attrNameLst>
                                      </p:cBhvr>
                                      <p:to>
                                        <p:strVal val="visible"/>
                                      </p:to>
                                    </p:set>
                                    <p:anim calcmode="lin" valueType="num">
                                      <p:cBhvr additive="base">
                                        <p:cTn id="19" dur="500" fill="hold"/>
                                        <p:tgtEl>
                                          <p:spTgt spid="17432"/>
                                        </p:tgtEl>
                                        <p:attrNameLst>
                                          <p:attrName>ppt_x</p:attrName>
                                        </p:attrNameLst>
                                      </p:cBhvr>
                                      <p:tavLst>
                                        <p:tav tm="0">
                                          <p:val>
                                            <p:strVal val="1+#ppt_w/2"/>
                                          </p:val>
                                        </p:tav>
                                        <p:tav tm="100000">
                                          <p:val>
                                            <p:strVal val="#ppt_x"/>
                                          </p:val>
                                        </p:tav>
                                      </p:tavLst>
                                    </p:anim>
                                    <p:anim calcmode="lin" valueType="num">
                                      <p:cBhvr additive="base">
                                        <p:cTn id="20" dur="500" fill="hold"/>
                                        <p:tgtEl>
                                          <p:spTgt spid="174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8"/>
                                        </p:tgtEl>
                                        <p:attrNameLst>
                                          <p:attrName>style.visibility</p:attrName>
                                        </p:attrNameLst>
                                      </p:cBhvr>
                                      <p:to>
                                        <p:strVal val="visible"/>
                                      </p:to>
                                    </p:set>
                                    <p:anim calcmode="lin" valueType="num">
                                      <p:cBhvr additive="base">
                                        <p:cTn id="25" dur="500" fill="hold"/>
                                        <p:tgtEl>
                                          <p:spTgt spid="17418"/>
                                        </p:tgtEl>
                                        <p:attrNameLst>
                                          <p:attrName>ppt_x</p:attrName>
                                        </p:attrNameLst>
                                      </p:cBhvr>
                                      <p:tavLst>
                                        <p:tav tm="0">
                                          <p:val>
                                            <p:strVal val="0-#ppt_w/2"/>
                                          </p:val>
                                        </p:tav>
                                        <p:tav tm="100000">
                                          <p:val>
                                            <p:strVal val="#ppt_x"/>
                                          </p:val>
                                        </p:tav>
                                      </p:tavLst>
                                    </p:anim>
                                    <p:anim calcmode="lin" valueType="num">
                                      <p:cBhvr additive="base">
                                        <p:cTn id="26"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1745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1745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7428"/>
                                        </p:tgtEl>
                                        <p:attrNameLst>
                                          <p:attrName>style.visibility</p:attrName>
                                        </p:attrNameLst>
                                      </p:cBhvr>
                                      <p:to>
                                        <p:strVal val="visible"/>
                                      </p:to>
                                    </p:set>
                                    <p:anim calcmode="lin" valueType="num">
                                      <p:cBhvr additive="base">
                                        <p:cTn id="57" dur="500" fill="hold"/>
                                        <p:tgtEl>
                                          <p:spTgt spid="17428"/>
                                        </p:tgtEl>
                                        <p:attrNameLst>
                                          <p:attrName>ppt_x</p:attrName>
                                        </p:attrNameLst>
                                      </p:cBhvr>
                                      <p:tavLst>
                                        <p:tav tm="0">
                                          <p:val>
                                            <p:strVal val="1+#ppt_w/2"/>
                                          </p:val>
                                        </p:tav>
                                        <p:tav tm="100000">
                                          <p:val>
                                            <p:strVal val="#ppt_x"/>
                                          </p:val>
                                        </p:tav>
                                      </p:tavLst>
                                    </p:anim>
                                    <p:anim calcmode="lin" valueType="num">
                                      <p:cBhvr additive="base">
                                        <p:cTn id="58" dur="500" fill="hold"/>
                                        <p:tgtEl>
                                          <p:spTgt spid="17428"/>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0-#ppt_w/2"/>
                                          </p:val>
                                        </p:tav>
                                        <p:tav tm="100000">
                                          <p:val>
                                            <p:strVal val="#ppt_x"/>
                                          </p:val>
                                        </p:tav>
                                      </p:tavLst>
                                    </p:anim>
                                    <p:anim calcmode="lin" valueType="num">
                                      <p:cBhvr additive="base">
                                        <p:cTn id="6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utoUpdateAnimBg="0"/>
      <p:bldP spid="17418" grpId="0" autoUpdateAnimBg="0"/>
      <p:bldP spid="17428" grpId="0" autoUpdateAnimBg="0"/>
      <p:bldP spid="17431" grpId="0" autoUpdateAnimBg="0"/>
      <p:bldP spid="17432" grpId="0" autoUpdateAnimBg="0"/>
      <p:bldP spid="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C6E9DB5-BB49-4400-886C-EFEEA5AB966C}" type="slidenum">
              <a:rPr lang="en-US" altLang="en-US" sz="1000" baseline="0">
                <a:latin typeface="Arial" panose="020B0604020202020204" pitchFamily="34" charset="0"/>
              </a:rPr>
              <a:pPr/>
              <a:t>25</a:t>
            </a:fld>
            <a:endParaRPr lang="en-US" altLang="en-US" sz="1000" baseline="0">
              <a:latin typeface="Arial" panose="020B0604020202020204" pitchFamily="34" charset="0"/>
            </a:endParaRPr>
          </a:p>
        </p:txBody>
      </p:sp>
      <p:sp>
        <p:nvSpPr>
          <p:cNvPr id="1029" name="Rectangle 2"/>
          <p:cNvSpPr>
            <a:spLocks noGrp="1" noChangeArrowheads="1"/>
          </p:cNvSpPr>
          <p:nvPr>
            <p:ph type="title"/>
          </p:nvPr>
        </p:nvSpPr>
        <p:spPr/>
        <p:txBody>
          <a:bodyPr/>
          <a:lstStyle/>
          <a:p>
            <a:pPr eaLnBrk="1" hangingPunct="1">
              <a:spcBef>
                <a:spcPct val="20000"/>
              </a:spcBef>
            </a:pPr>
            <a:r>
              <a:rPr lang="en-US" altLang="en-US" smtClean="0"/>
              <a:t>Half-Life of Reactions</a:t>
            </a:r>
          </a:p>
        </p:txBody>
      </p:sp>
    </p:spTree>
    <p:controls>
      <mc:AlternateContent xmlns:mc="http://schemas.openxmlformats.org/markup-compatibility/2006">
        <mc:Choice xmlns:v="urn:schemas-microsoft-com:vml" Requires="v">
          <p:control spid="1030" r:id="rId2" imgW="4946783" imgH="4038095"/>
        </mc:Choice>
        <mc:Fallback>
          <p:control r:id="rId2" imgW="4946783" imgH="4038095">
            <p:pic>
              <p:nvPicPr>
                <p:cNvPr id="1026"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098675" y="2057400"/>
                  <a:ext cx="4946650" cy="403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t>Copyright © Cengage Learning. All rights reserved</a:t>
            </a:r>
          </a:p>
        </p:txBody>
      </p:sp>
      <p:sp>
        <p:nvSpPr>
          <p:cNvPr id="9"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512FE94-1124-431F-81D4-A418FC77257C}" type="slidenum">
              <a:rPr lang="en-US" altLang="en-US" sz="1000" baseline="0">
                <a:latin typeface="Arial" panose="020B0604020202020204" pitchFamily="34" charset="0"/>
              </a:rPr>
              <a:pPr/>
              <a:t>26</a:t>
            </a:fld>
            <a:endParaRPr lang="en-US" altLang="en-US" sz="1000" baseline="0">
              <a:latin typeface="Arial" panose="020B0604020202020204" pitchFamily="34" charset="0"/>
            </a:endParaRPr>
          </a:p>
        </p:txBody>
      </p:sp>
      <p:sp>
        <p:nvSpPr>
          <p:cNvPr id="322562" name="Rectangle 2"/>
          <p:cNvSpPr>
            <a:spLocks noGrp="1" noChangeArrowheads="1"/>
          </p:cNvSpPr>
          <p:nvPr>
            <p:ph type="body" idx="1"/>
          </p:nvPr>
        </p:nvSpPr>
        <p:spPr>
          <a:xfrm>
            <a:off x="533400" y="1676400"/>
            <a:ext cx="7467600" cy="2887663"/>
          </a:xfrm>
        </p:spPr>
        <p:txBody>
          <a:bodyPr/>
          <a:lstStyle/>
          <a:p>
            <a:pPr marL="465138" indent="-465138" eaLnBrk="1" hangingPunct="1"/>
            <a:r>
              <a:rPr lang="en-US" altLang="en-US" sz="2800" smtClean="0"/>
              <a:t>Half–Life:</a:t>
            </a:r>
          </a:p>
          <a:p>
            <a:pPr marL="465138" indent="-465138" eaLnBrk="1" hangingPunct="1"/>
            <a:endParaRPr lang="en-US" altLang="en-US" sz="2800" smtClean="0"/>
          </a:p>
          <a:p>
            <a:pPr marL="465138" indent="-465138" eaLnBrk="1" hangingPunct="1"/>
            <a:endParaRPr lang="en-US" altLang="en-US" sz="2800" smtClean="0"/>
          </a:p>
          <a:p>
            <a:pPr marL="465138" indent="-465138" eaLnBrk="1" hangingPunct="1">
              <a:buFontTx/>
              <a:buNone/>
            </a:pPr>
            <a:r>
              <a:rPr lang="en-US" altLang="en-US" i="1" smtClean="0">
                <a:cs typeface="Arial" panose="020B0604020202020204" pitchFamily="34" charset="0"/>
              </a:rPr>
              <a:t>	</a:t>
            </a:r>
          </a:p>
          <a:p>
            <a:pPr marL="465138" indent="-465138" eaLnBrk="1" hangingPunct="1">
              <a:buFontTx/>
              <a:buNone/>
            </a:pPr>
            <a:r>
              <a:rPr lang="en-US" altLang="en-US" i="1" smtClean="0">
                <a:cs typeface="Arial" panose="020B0604020202020204" pitchFamily="34" charset="0"/>
              </a:rPr>
              <a:t>	k</a:t>
            </a:r>
            <a:r>
              <a:rPr lang="en-US" altLang="en-US" smtClean="0">
                <a:cs typeface="Arial" panose="020B0604020202020204" pitchFamily="34" charset="0"/>
              </a:rPr>
              <a:t> = rate constant</a:t>
            </a:r>
          </a:p>
          <a:p>
            <a:pPr marL="465138" indent="-465138" eaLnBrk="1" hangingPunct="1">
              <a:buFontTx/>
              <a:buNone/>
            </a:pPr>
            <a:r>
              <a:rPr lang="en-US" altLang="en-US" smtClean="0">
                <a:cs typeface="Arial" panose="020B0604020202020204" pitchFamily="34" charset="0"/>
              </a:rPr>
              <a:t>	</a:t>
            </a:r>
          </a:p>
        </p:txBody>
      </p:sp>
      <p:sp>
        <p:nvSpPr>
          <p:cNvPr id="212997" name="Rectangle 3"/>
          <p:cNvSpPr>
            <a:spLocks noGrp="1" noChangeArrowheads="1"/>
          </p:cNvSpPr>
          <p:nvPr>
            <p:ph type="title"/>
          </p:nvPr>
        </p:nvSpPr>
        <p:spPr/>
        <p:txBody>
          <a:bodyPr/>
          <a:lstStyle/>
          <a:p>
            <a:pPr eaLnBrk="1" hangingPunct="1">
              <a:spcBef>
                <a:spcPct val="20000"/>
              </a:spcBef>
            </a:pPr>
            <a:r>
              <a:rPr lang="en-US" altLang="en-US" smtClean="0"/>
              <a:t>First-Order</a:t>
            </a:r>
          </a:p>
        </p:txBody>
      </p:sp>
      <p:sp>
        <p:nvSpPr>
          <p:cNvPr id="212998"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2999"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3000" name="Rectangle 6"/>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322567" name="Object 7"/>
          <p:cNvGraphicFramePr>
            <a:graphicFrameLocks noChangeAspect="1"/>
          </p:cNvGraphicFramePr>
          <p:nvPr/>
        </p:nvGraphicFramePr>
        <p:xfrm>
          <a:off x="1752600" y="2286000"/>
          <a:ext cx="1800225" cy="838200"/>
        </p:xfrm>
        <a:graphic>
          <a:graphicData uri="http://schemas.openxmlformats.org/presentationml/2006/ole">
            <mc:AlternateContent xmlns:mc="http://schemas.openxmlformats.org/markup-compatibility/2006">
              <mc:Choice xmlns:v="urn:schemas-microsoft-com:vml" Requires="v">
                <p:oleObj spid="_x0000_s213002" name="Equation" r:id="rId4" imgW="1803400" imgH="838200" progId="Equation.BREE4">
                  <p:embed/>
                </p:oleObj>
              </mc:Choice>
              <mc:Fallback>
                <p:oleObj name="Equation" r:id="rId4" imgW="1803400" imgH="838200" progId="Equation.BREE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286000"/>
                        <a:ext cx="1800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2">
                                            <p:txEl>
                                              <p:pRg st="0" end="0"/>
                                            </p:txEl>
                                          </p:spTgt>
                                        </p:tgtEl>
                                        <p:attrNameLst>
                                          <p:attrName>style.visibility</p:attrName>
                                        </p:attrNameLst>
                                      </p:cBhvr>
                                      <p:to>
                                        <p:strVal val="visible"/>
                                      </p:to>
                                    </p:set>
                                    <p:animEffect transition="in" filter="wipe(left)">
                                      <p:cBhvr>
                                        <p:cTn id="7" dur="500"/>
                                        <p:tgtEl>
                                          <p:spTgt spid="32256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22567"/>
                                        </p:tgtEl>
                                        <p:attrNameLst>
                                          <p:attrName>style.visibility</p:attrName>
                                        </p:attrNameLst>
                                      </p:cBhvr>
                                      <p:to>
                                        <p:strVal val="visible"/>
                                      </p:to>
                                    </p:set>
                                    <p:animEffect transition="in" filter="wipe(left)">
                                      <p:cBhvr>
                                        <p:cTn id="10" dur="500"/>
                                        <p:tgtEl>
                                          <p:spTgt spid="3225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2562">
                                            <p:txEl>
                                              <p:pRg st="4" end="4"/>
                                            </p:txEl>
                                          </p:spTgt>
                                        </p:tgtEl>
                                        <p:attrNameLst>
                                          <p:attrName>style.visibility</p:attrName>
                                        </p:attrNameLst>
                                      </p:cBhvr>
                                      <p:to>
                                        <p:strVal val="visible"/>
                                      </p:to>
                                    </p:set>
                                    <p:animEffect transition="in" filter="wipe(left)">
                                      <p:cBhvr>
                                        <p:cTn id="15" dur="500"/>
                                        <p:tgtEl>
                                          <p:spTgt spid="3225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2786063" y="65088"/>
            <a:ext cx="3589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u="sng" baseline="0">
                <a:solidFill>
                  <a:srgbClr val="000000"/>
                </a:solidFill>
                <a:latin typeface="Arial" panose="020B0604020202020204" pitchFamily="34" charset="0"/>
              </a:rPr>
              <a:t>First-Order Reactions</a:t>
            </a:r>
          </a:p>
        </p:txBody>
      </p:sp>
      <p:sp>
        <p:nvSpPr>
          <p:cNvPr id="214019" name="Text Box 3"/>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13.3</a:t>
            </a:r>
          </a:p>
        </p:txBody>
      </p:sp>
      <p:sp>
        <p:nvSpPr>
          <p:cNvPr id="214020" name="Text Box 4"/>
          <p:cNvSpPr txBox="1">
            <a:spLocks noChangeArrowheads="1"/>
          </p:cNvSpPr>
          <p:nvPr/>
        </p:nvSpPr>
        <p:spPr bwMode="auto">
          <a:xfrm>
            <a:off x="228600" y="914400"/>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aseline="0">
                <a:solidFill>
                  <a:srgbClr val="000000"/>
                </a:solidFill>
                <a:latin typeface="Arial" panose="020B0604020202020204" pitchFamily="34" charset="0"/>
              </a:rPr>
              <a:t>The </a:t>
            </a:r>
            <a:r>
              <a:rPr lang="en-US" altLang="en-US" sz="2400" b="1" i="1" baseline="0">
                <a:solidFill>
                  <a:srgbClr val="000000"/>
                </a:solidFill>
                <a:latin typeface="Arial" panose="020B0604020202020204" pitchFamily="34" charset="0"/>
              </a:rPr>
              <a:t>half-life</a:t>
            </a:r>
            <a:r>
              <a:rPr lang="en-US" altLang="en-US" sz="2400" b="1" baseline="0">
                <a:solidFill>
                  <a:srgbClr val="000000"/>
                </a:solidFill>
                <a:latin typeface="Arial" panose="020B0604020202020204" pitchFamily="34" charset="0"/>
              </a:rPr>
              <a:t>, </a:t>
            </a:r>
            <a:r>
              <a:rPr lang="en-US" altLang="en-US" sz="2400" b="1" i="1" baseline="0">
                <a:solidFill>
                  <a:srgbClr val="000000"/>
                </a:solidFill>
                <a:latin typeface="Arial" panose="020B0604020202020204" pitchFamily="34" charset="0"/>
              </a:rPr>
              <a:t>t</a:t>
            </a:r>
            <a:r>
              <a:rPr lang="en-US" altLang="en-US" sz="2400" b="1" baseline="-25000">
                <a:solidFill>
                  <a:srgbClr val="000000"/>
                </a:solidFill>
                <a:latin typeface="Arial" panose="020B0604020202020204" pitchFamily="34" charset="0"/>
                <a:cs typeface="Arial" panose="020B0604020202020204" pitchFamily="34" charset="0"/>
              </a:rPr>
              <a:t>½</a:t>
            </a:r>
            <a:r>
              <a:rPr lang="en-US" altLang="en-US" sz="2400" b="1" baseline="0">
                <a:solidFill>
                  <a:srgbClr val="000000"/>
                </a:solidFill>
                <a:latin typeface="Arial" panose="020B0604020202020204" pitchFamily="34" charset="0"/>
                <a:cs typeface="Arial" panose="020B0604020202020204" pitchFamily="34" charset="0"/>
              </a:rPr>
              <a:t>,</a:t>
            </a:r>
            <a:r>
              <a:rPr lang="en-US" altLang="en-US" sz="2400" baseline="0">
                <a:solidFill>
                  <a:srgbClr val="000000"/>
                </a:solidFill>
                <a:latin typeface="Arial" panose="020B0604020202020204" pitchFamily="34" charset="0"/>
                <a:cs typeface="Arial" panose="020B0604020202020204" pitchFamily="34" charset="0"/>
              </a:rPr>
              <a:t> is the time required for the concentration of a reactant to decrease to half of its initial concentration.</a:t>
            </a:r>
            <a:endParaRPr lang="en-US" altLang="en-US" sz="2400" baseline="0">
              <a:solidFill>
                <a:srgbClr val="000000"/>
              </a:solidFill>
              <a:latin typeface="Arial" panose="020B0604020202020204" pitchFamily="34" charset="0"/>
            </a:endParaRPr>
          </a:p>
        </p:txBody>
      </p:sp>
      <p:sp>
        <p:nvSpPr>
          <p:cNvPr id="18437" name="Text Box 5"/>
          <p:cNvSpPr txBox="1">
            <a:spLocks noChangeArrowheads="1"/>
          </p:cNvSpPr>
          <p:nvPr/>
        </p:nvSpPr>
        <p:spPr bwMode="auto">
          <a:xfrm>
            <a:off x="2917825" y="1905000"/>
            <a:ext cx="3306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t</a:t>
            </a:r>
            <a:r>
              <a:rPr lang="en-US" altLang="en-US" sz="2400" i="1" baseline="-25000">
                <a:solidFill>
                  <a:srgbClr val="000000"/>
                </a:solidFill>
                <a:latin typeface="Arial" panose="020B0604020202020204" pitchFamily="34" charset="0"/>
                <a:cs typeface="Arial" panose="020B0604020202020204" pitchFamily="34" charset="0"/>
              </a:rPr>
              <a:t>½</a:t>
            </a:r>
            <a:r>
              <a:rPr lang="en-US" altLang="en-US" sz="2400" baseline="0">
                <a:solidFill>
                  <a:srgbClr val="000000"/>
                </a:solidFill>
                <a:latin typeface="Arial" panose="020B0604020202020204" pitchFamily="34" charset="0"/>
              </a:rPr>
              <a:t> = </a:t>
            </a:r>
            <a:r>
              <a:rPr lang="en-US" altLang="en-US" sz="2400" i="1" baseline="0">
                <a:solidFill>
                  <a:srgbClr val="000000"/>
                </a:solidFill>
                <a:latin typeface="Arial" panose="020B0604020202020204" pitchFamily="34" charset="0"/>
              </a:rPr>
              <a:t>t</a:t>
            </a:r>
            <a:r>
              <a:rPr lang="en-US" altLang="en-US" sz="2400" baseline="0">
                <a:solidFill>
                  <a:srgbClr val="000000"/>
                </a:solidFill>
                <a:latin typeface="Arial" panose="020B0604020202020204" pitchFamily="34" charset="0"/>
              </a:rPr>
              <a:t>  when [A] = [A]</a:t>
            </a:r>
            <a:r>
              <a:rPr lang="en-US" altLang="en-US" sz="2400" baseline="-25000">
                <a:solidFill>
                  <a:srgbClr val="000000"/>
                </a:solidFill>
                <a:latin typeface="Arial" panose="020B0604020202020204" pitchFamily="34" charset="0"/>
              </a:rPr>
              <a:t>0</a:t>
            </a:r>
            <a:r>
              <a:rPr lang="en-US" altLang="en-US" sz="2400" baseline="0">
                <a:solidFill>
                  <a:srgbClr val="000000"/>
                </a:solidFill>
                <a:latin typeface="Arial" panose="020B0604020202020204" pitchFamily="34" charset="0"/>
              </a:rPr>
              <a:t>/2</a:t>
            </a:r>
            <a:endParaRPr lang="en-US" altLang="en-US" sz="2400" i="1" baseline="0">
              <a:solidFill>
                <a:srgbClr val="000000"/>
              </a:solidFill>
              <a:latin typeface="Arial" panose="020B0604020202020204" pitchFamily="34" charset="0"/>
            </a:endParaRPr>
          </a:p>
        </p:txBody>
      </p:sp>
      <p:grpSp>
        <p:nvGrpSpPr>
          <p:cNvPr id="2" name="Group 54"/>
          <p:cNvGrpSpPr>
            <a:grpSpLocks/>
          </p:cNvGrpSpPr>
          <p:nvPr/>
        </p:nvGrpSpPr>
        <p:grpSpPr bwMode="auto">
          <a:xfrm>
            <a:off x="2763838" y="2667000"/>
            <a:ext cx="2014537" cy="1435100"/>
            <a:chOff x="1741" y="1680"/>
            <a:chExt cx="1269" cy="904"/>
          </a:xfrm>
        </p:grpSpPr>
        <p:grpSp>
          <p:nvGrpSpPr>
            <p:cNvPr id="214056" name="Group 16"/>
            <p:cNvGrpSpPr>
              <a:grpSpLocks/>
            </p:cNvGrpSpPr>
            <p:nvPr/>
          </p:nvGrpSpPr>
          <p:grpSpPr bwMode="auto">
            <a:xfrm>
              <a:off x="1969" y="1680"/>
              <a:ext cx="1041" cy="904"/>
              <a:chOff x="1440" y="1920"/>
              <a:chExt cx="1041" cy="904"/>
            </a:xfrm>
          </p:grpSpPr>
          <p:sp>
            <p:nvSpPr>
              <p:cNvPr id="214058" name="Text Box 8"/>
              <p:cNvSpPr txBox="1">
                <a:spLocks noChangeArrowheads="1"/>
              </p:cNvSpPr>
              <p:nvPr/>
            </p:nvSpPr>
            <p:spPr bwMode="auto">
              <a:xfrm>
                <a:off x="1614" y="2075"/>
                <a:ext cx="2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ln</a:t>
                </a:r>
              </a:p>
            </p:txBody>
          </p:sp>
          <p:sp>
            <p:nvSpPr>
              <p:cNvPr id="214059" name="Text Box 10"/>
              <p:cNvSpPr txBox="1">
                <a:spLocks noChangeArrowheads="1"/>
              </p:cNvSpPr>
              <p:nvPr/>
            </p:nvSpPr>
            <p:spPr bwMode="auto">
              <a:xfrm>
                <a:off x="1936" y="1920"/>
                <a:ext cx="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a:t>
                </a:r>
                <a:r>
                  <a:rPr lang="en-US" altLang="en-US" sz="2400" baseline="-25000">
                    <a:solidFill>
                      <a:srgbClr val="000000"/>
                    </a:solidFill>
                    <a:latin typeface="Arial" panose="020B0604020202020204" pitchFamily="34" charset="0"/>
                  </a:rPr>
                  <a:t>0</a:t>
                </a:r>
                <a:endParaRPr lang="en-US" altLang="en-US" sz="2400" baseline="0">
                  <a:solidFill>
                    <a:srgbClr val="000000"/>
                  </a:solidFill>
                  <a:latin typeface="Arial" panose="020B0604020202020204" pitchFamily="34" charset="0"/>
                </a:endParaRPr>
              </a:p>
            </p:txBody>
          </p:sp>
          <p:sp>
            <p:nvSpPr>
              <p:cNvPr id="214060" name="Text Box 11"/>
              <p:cNvSpPr txBox="1">
                <a:spLocks noChangeArrowheads="1"/>
              </p:cNvSpPr>
              <p:nvPr/>
            </p:nvSpPr>
            <p:spPr bwMode="auto">
              <a:xfrm>
                <a:off x="1900" y="2231"/>
                <a:ext cx="5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a:t>
                </a:r>
                <a:r>
                  <a:rPr lang="en-US" altLang="en-US" sz="2400" baseline="-25000">
                    <a:solidFill>
                      <a:srgbClr val="000000"/>
                    </a:solidFill>
                    <a:latin typeface="Arial" panose="020B0604020202020204" pitchFamily="34" charset="0"/>
                  </a:rPr>
                  <a:t>0</a:t>
                </a:r>
                <a:r>
                  <a:rPr lang="en-US" altLang="en-US" sz="2400" baseline="0">
                    <a:solidFill>
                      <a:srgbClr val="000000"/>
                    </a:solidFill>
                    <a:latin typeface="Arial" panose="020B0604020202020204" pitchFamily="34" charset="0"/>
                  </a:rPr>
                  <a:t>/2</a:t>
                </a:r>
              </a:p>
            </p:txBody>
          </p:sp>
          <p:sp>
            <p:nvSpPr>
              <p:cNvPr id="214061" name="Line 12"/>
              <p:cNvSpPr>
                <a:spLocks noChangeShapeType="1"/>
              </p:cNvSpPr>
              <p:nvPr/>
            </p:nvSpPr>
            <p:spPr bwMode="auto">
              <a:xfrm>
                <a:off x="1906" y="2219"/>
                <a:ext cx="49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62" name="Line 13"/>
              <p:cNvSpPr>
                <a:spLocks noChangeShapeType="1"/>
              </p:cNvSpPr>
              <p:nvPr/>
            </p:nvSpPr>
            <p:spPr bwMode="auto">
              <a:xfrm>
                <a:off x="1672" y="2536"/>
                <a:ext cx="77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63" name="Text Box 14"/>
              <p:cNvSpPr txBox="1">
                <a:spLocks noChangeArrowheads="1"/>
              </p:cNvSpPr>
              <p:nvPr/>
            </p:nvSpPr>
            <p:spPr bwMode="auto">
              <a:xfrm>
                <a:off x="1968" y="253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p>
            </p:txBody>
          </p:sp>
          <p:sp>
            <p:nvSpPr>
              <p:cNvPr id="214064" name="Text Box 15"/>
              <p:cNvSpPr txBox="1">
                <a:spLocks noChangeArrowheads="1"/>
              </p:cNvSpPr>
              <p:nvPr/>
            </p:nvSpPr>
            <p:spPr bwMode="auto">
              <a:xfrm>
                <a:off x="1440" y="238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grpSp>
        <p:sp>
          <p:nvSpPr>
            <p:cNvPr id="214057" name="Text Box 17"/>
            <p:cNvSpPr txBox="1">
              <a:spLocks noChangeArrowheads="1"/>
            </p:cNvSpPr>
            <p:nvPr/>
          </p:nvSpPr>
          <p:spPr bwMode="auto">
            <a:xfrm>
              <a:off x="1741" y="2136"/>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t</a:t>
              </a:r>
              <a:r>
                <a:rPr lang="en-US" altLang="en-US" sz="2400" baseline="-25000">
                  <a:solidFill>
                    <a:srgbClr val="000000"/>
                  </a:solidFill>
                  <a:latin typeface="Arial" panose="020B0604020202020204" pitchFamily="34" charset="0"/>
                  <a:cs typeface="Arial" panose="020B0604020202020204" pitchFamily="34" charset="0"/>
                </a:rPr>
                <a:t>½</a:t>
              </a:r>
              <a:endParaRPr lang="en-US" altLang="en-US" sz="2400" i="1" baseline="-25000">
                <a:solidFill>
                  <a:srgbClr val="000000"/>
                </a:solidFill>
                <a:latin typeface="Arial" panose="020B0604020202020204" pitchFamily="34" charset="0"/>
              </a:endParaRPr>
            </a:p>
          </p:txBody>
        </p:sp>
      </p:grpSp>
      <p:grpSp>
        <p:nvGrpSpPr>
          <p:cNvPr id="4" name="Group 23"/>
          <p:cNvGrpSpPr>
            <a:grpSpLocks/>
          </p:cNvGrpSpPr>
          <p:nvPr/>
        </p:nvGrpSpPr>
        <p:grpSpPr bwMode="auto">
          <a:xfrm>
            <a:off x="4745038" y="3200400"/>
            <a:ext cx="1146175" cy="874713"/>
            <a:chOff x="2460" y="2256"/>
            <a:chExt cx="722" cy="551"/>
          </a:xfrm>
        </p:grpSpPr>
        <p:grpSp>
          <p:nvGrpSpPr>
            <p:cNvPr id="214051" name="Group 22"/>
            <p:cNvGrpSpPr>
              <a:grpSpLocks/>
            </p:cNvGrpSpPr>
            <p:nvPr/>
          </p:nvGrpSpPr>
          <p:grpSpPr bwMode="auto">
            <a:xfrm>
              <a:off x="2688" y="2256"/>
              <a:ext cx="494" cy="551"/>
              <a:chOff x="3110" y="3241"/>
              <a:chExt cx="494" cy="551"/>
            </a:xfrm>
          </p:grpSpPr>
          <p:sp>
            <p:nvSpPr>
              <p:cNvPr id="214053" name="Text Box 18"/>
              <p:cNvSpPr txBox="1">
                <a:spLocks noChangeArrowheads="1"/>
              </p:cNvSpPr>
              <p:nvPr/>
            </p:nvSpPr>
            <p:spPr bwMode="auto">
              <a:xfrm>
                <a:off x="3110" y="3241"/>
                <a:ext cx="4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Ln 2</a:t>
                </a:r>
              </a:p>
            </p:txBody>
          </p:sp>
          <p:sp>
            <p:nvSpPr>
              <p:cNvPr id="214054" name="Text Box 19"/>
              <p:cNvSpPr txBox="1">
                <a:spLocks noChangeArrowheads="1"/>
              </p:cNvSpPr>
              <p:nvPr/>
            </p:nvSpPr>
            <p:spPr bwMode="auto">
              <a:xfrm>
                <a:off x="3190" y="35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p>
            </p:txBody>
          </p:sp>
          <p:sp>
            <p:nvSpPr>
              <p:cNvPr id="214055" name="Line 20"/>
              <p:cNvSpPr>
                <a:spLocks noChangeShapeType="1"/>
              </p:cNvSpPr>
              <p:nvPr/>
            </p:nvSpPr>
            <p:spPr bwMode="auto">
              <a:xfrm>
                <a:off x="3128" y="3517"/>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4052" name="Text Box 21"/>
            <p:cNvSpPr txBox="1">
              <a:spLocks noChangeArrowheads="1"/>
            </p:cNvSpPr>
            <p:nvPr/>
          </p:nvSpPr>
          <p:spPr bwMode="auto">
            <a:xfrm>
              <a:off x="2460" y="238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grpSp>
      <p:grpSp>
        <p:nvGrpSpPr>
          <p:cNvPr id="6" name="Group 30"/>
          <p:cNvGrpSpPr>
            <a:grpSpLocks/>
          </p:cNvGrpSpPr>
          <p:nvPr/>
        </p:nvGrpSpPr>
        <p:grpSpPr bwMode="auto">
          <a:xfrm>
            <a:off x="5715000" y="3200400"/>
            <a:ext cx="1309688" cy="874713"/>
            <a:chOff x="3071" y="2256"/>
            <a:chExt cx="825" cy="551"/>
          </a:xfrm>
        </p:grpSpPr>
        <p:sp>
          <p:nvSpPr>
            <p:cNvPr id="214047" name="Text Box 26"/>
            <p:cNvSpPr txBox="1">
              <a:spLocks noChangeArrowheads="1"/>
            </p:cNvSpPr>
            <p:nvPr/>
          </p:nvSpPr>
          <p:spPr bwMode="auto">
            <a:xfrm>
              <a:off x="3299" y="2256"/>
              <a:ext cx="5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0.693</a:t>
              </a:r>
            </a:p>
          </p:txBody>
        </p:sp>
        <p:sp>
          <p:nvSpPr>
            <p:cNvPr id="214048" name="Text Box 27"/>
            <p:cNvSpPr txBox="1">
              <a:spLocks noChangeArrowheads="1"/>
            </p:cNvSpPr>
            <p:nvPr/>
          </p:nvSpPr>
          <p:spPr bwMode="auto">
            <a:xfrm>
              <a:off x="3491" y="251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p>
          </p:txBody>
        </p:sp>
        <p:sp>
          <p:nvSpPr>
            <p:cNvPr id="214049" name="Line 28"/>
            <p:cNvSpPr>
              <a:spLocks noChangeShapeType="1"/>
            </p:cNvSpPr>
            <p:nvPr/>
          </p:nvSpPr>
          <p:spPr bwMode="auto">
            <a:xfrm>
              <a:off x="3336" y="2532"/>
              <a:ext cx="52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50" name="Text Box 29"/>
            <p:cNvSpPr txBox="1">
              <a:spLocks noChangeArrowheads="1"/>
            </p:cNvSpPr>
            <p:nvPr/>
          </p:nvSpPr>
          <p:spPr bwMode="auto">
            <a:xfrm>
              <a:off x="3071" y="238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grpSp>
      <p:sp>
        <p:nvSpPr>
          <p:cNvPr id="18463" name="Line 31"/>
          <p:cNvSpPr>
            <a:spLocks noChangeShapeType="1"/>
          </p:cNvSpPr>
          <p:nvPr/>
        </p:nvSpPr>
        <p:spPr bwMode="auto">
          <a:xfrm flipH="1">
            <a:off x="3962400" y="28194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32"/>
          <p:cNvSpPr>
            <a:spLocks noChangeShapeType="1"/>
          </p:cNvSpPr>
          <p:nvPr/>
        </p:nvSpPr>
        <p:spPr bwMode="auto">
          <a:xfrm flipH="1">
            <a:off x="3924300" y="32893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 name="Group 34"/>
          <p:cNvGrpSpPr>
            <a:grpSpLocks/>
          </p:cNvGrpSpPr>
          <p:nvPr/>
        </p:nvGrpSpPr>
        <p:grpSpPr bwMode="auto">
          <a:xfrm>
            <a:off x="120650" y="3813175"/>
            <a:ext cx="8947150" cy="1368425"/>
            <a:chOff x="76" y="2402"/>
            <a:chExt cx="5636" cy="862"/>
          </a:xfrm>
        </p:grpSpPr>
        <p:sp>
          <p:nvSpPr>
            <p:cNvPr id="214045" name="Text Box 35"/>
            <p:cNvSpPr txBox="1">
              <a:spLocks noChangeArrowheads="1"/>
            </p:cNvSpPr>
            <p:nvPr/>
          </p:nvSpPr>
          <p:spPr bwMode="auto">
            <a:xfrm>
              <a:off x="559" y="2594"/>
              <a:ext cx="515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3333CC"/>
                  </a:solidFill>
                  <a:latin typeface="Arial" panose="020B0604020202020204" pitchFamily="34" charset="0"/>
                </a:rPr>
                <a:t>What is the half-life of N</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O</a:t>
              </a:r>
              <a:r>
                <a:rPr lang="en-US" altLang="en-US" sz="2400" baseline="-25000">
                  <a:solidFill>
                    <a:srgbClr val="3333CC"/>
                  </a:solidFill>
                  <a:latin typeface="Arial" panose="020B0604020202020204" pitchFamily="34" charset="0"/>
                </a:rPr>
                <a:t>5</a:t>
              </a:r>
              <a:r>
                <a:rPr lang="en-US" altLang="en-US" sz="2400" baseline="0">
                  <a:solidFill>
                    <a:srgbClr val="3333CC"/>
                  </a:solidFill>
                  <a:latin typeface="Arial" panose="020B0604020202020204" pitchFamily="34" charset="0"/>
                </a:rPr>
                <a:t> if it decomposes with a rate constant of 5.7 x 10</a:t>
              </a:r>
              <a:r>
                <a:rPr lang="en-US" altLang="en-US" sz="2400">
                  <a:solidFill>
                    <a:srgbClr val="3333CC"/>
                  </a:solidFill>
                  <a:latin typeface="Arial" panose="020B0604020202020204" pitchFamily="34" charset="0"/>
                </a:rPr>
                <a:t>-4</a:t>
              </a:r>
              <a:r>
                <a:rPr lang="en-US" altLang="en-US" sz="2400" baseline="0">
                  <a:solidFill>
                    <a:srgbClr val="3333CC"/>
                  </a:solidFill>
                  <a:latin typeface="Arial" panose="020B0604020202020204" pitchFamily="34" charset="0"/>
                </a:rPr>
                <a:t> s</a:t>
              </a:r>
              <a:r>
                <a:rPr lang="en-US" altLang="en-US" sz="2400">
                  <a:solidFill>
                    <a:srgbClr val="3333CC"/>
                  </a:solidFill>
                  <a:latin typeface="Arial" panose="020B0604020202020204" pitchFamily="34" charset="0"/>
                </a:rPr>
                <a:t>-1</a:t>
              </a:r>
              <a:r>
                <a:rPr lang="en-US" altLang="en-US" sz="2400" baseline="0">
                  <a:solidFill>
                    <a:srgbClr val="3333CC"/>
                  </a:solidFill>
                  <a:latin typeface="Arial" panose="020B0604020202020204" pitchFamily="34" charset="0"/>
                </a:rPr>
                <a:t>?</a:t>
              </a:r>
              <a:endParaRPr lang="en-US" altLang="en-US" sz="2000" baseline="0">
                <a:solidFill>
                  <a:srgbClr val="3333CC"/>
                </a:solidFill>
                <a:latin typeface="Arial" panose="020B0604020202020204" pitchFamily="34" charset="0"/>
              </a:endParaRPr>
            </a:p>
          </p:txBody>
        </p:sp>
        <p:graphicFrame>
          <p:nvGraphicFramePr>
            <p:cNvPr id="214046" name="Object 36"/>
            <p:cNvGraphicFramePr>
              <a:graphicFrameLocks noChangeAspect="1"/>
            </p:cNvGraphicFramePr>
            <p:nvPr/>
          </p:nvGraphicFramePr>
          <p:xfrm>
            <a:off x="76" y="2402"/>
            <a:ext cx="452" cy="862"/>
          </p:xfrm>
          <a:graphic>
            <a:graphicData uri="http://schemas.openxmlformats.org/presentationml/2006/ole">
              <mc:AlternateContent xmlns:mc="http://schemas.openxmlformats.org/markup-compatibility/2006">
                <mc:Choice xmlns:v="urn:schemas-microsoft-com:vml" Requires="v">
                  <p:oleObj spid="_x0000_s214065" name="Clip" r:id="rId3" imgW="856615" imgH="1637665" progId="MS_ClipArt_Gallery.2">
                    <p:embed/>
                  </p:oleObj>
                </mc:Choice>
                <mc:Fallback>
                  <p:oleObj name="Clip" r:id="rId3" imgW="856615" imgH="1637665" progId="MS_ClipArt_Gallery.2">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 y="2402"/>
                          <a:ext cx="452" cy="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 name="Group 55"/>
          <p:cNvGrpSpPr>
            <a:grpSpLocks/>
          </p:cNvGrpSpPr>
          <p:nvPr/>
        </p:nvGrpSpPr>
        <p:grpSpPr bwMode="auto">
          <a:xfrm>
            <a:off x="1752600" y="4916488"/>
            <a:ext cx="1514475" cy="874712"/>
            <a:chOff x="1104" y="3097"/>
            <a:chExt cx="954" cy="551"/>
          </a:xfrm>
        </p:grpSpPr>
        <p:sp>
          <p:nvSpPr>
            <p:cNvPr id="214038" name="Text Box 38"/>
            <p:cNvSpPr txBox="1">
              <a:spLocks noChangeArrowheads="1"/>
            </p:cNvSpPr>
            <p:nvPr/>
          </p:nvSpPr>
          <p:spPr bwMode="auto">
            <a:xfrm>
              <a:off x="1104" y="3185"/>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t</a:t>
              </a:r>
              <a:r>
                <a:rPr lang="en-US" altLang="en-US" sz="2400" baseline="-25000">
                  <a:solidFill>
                    <a:srgbClr val="000000"/>
                  </a:solidFill>
                  <a:latin typeface="Arial" panose="020B0604020202020204" pitchFamily="34" charset="0"/>
                  <a:cs typeface="Arial" panose="020B0604020202020204" pitchFamily="34" charset="0"/>
                </a:rPr>
                <a:t>½</a:t>
              </a:r>
              <a:endParaRPr lang="en-US" altLang="en-US" sz="2400" i="1" baseline="-25000">
                <a:solidFill>
                  <a:srgbClr val="000000"/>
                </a:solidFill>
                <a:latin typeface="Arial" panose="020B0604020202020204" pitchFamily="34" charset="0"/>
              </a:endParaRPr>
            </a:p>
          </p:txBody>
        </p:sp>
        <p:grpSp>
          <p:nvGrpSpPr>
            <p:cNvPr id="214039" name="Group 39"/>
            <p:cNvGrpSpPr>
              <a:grpSpLocks/>
            </p:cNvGrpSpPr>
            <p:nvPr/>
          </p:nvGrpSpPr>
          <p:grpSpPr bwMode="auto">
            <a:xfrm>
              <a:off x="1336" y="3097"/>
              <a:ext cx="722" cy="551"/>
              <a:chOff x="2460" y="2256"/>
              <a:chExt cx="722" cy="551"/>
            </a:xfrm>
          </p:grpSpPr>
          <p:grpSp>
            <p:nvGrpSpPr>
              <p:cNvPr id="214040" name="Group 40"/>
              <p:cNvGrpSpPr>
                <a:grpSpLocks/>
              </p:cNvGrpSpPr>
              <p:nvPr/>
            </p:nvGrpSpPr>
            <p:grpSpPr bwMode="auto">
              <a:xfrm>
                <a:off x="2688" y="2256"/>
                <a:ext cx="494" cy="551"/>
                <a:chOff x="3110" y="3241"/>
                <a:chExt cx="494" cy="551"/>
              </a:xfrm>
            </p:grpSpPr>
            <p:sp>
              <p:nvSpPr>
                <p:cNvPr id="214042" name="Text Box 41"/>
                <p:cNvSpPr txBox="1">
                  <a:spLocks noChangeArrowheads="1"/>
                </p:cNvSpPr>
                <p:nvPr/>
              </p:nvSpPr>
              <p:spPr bwMode="auto">
                <a:xfrm>
                  <a:off x="3110" y="3241"/>
                  <a:ext cx="4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Ln 2</a:t>
                  </a:r>
                </a:p>
              </p:txBody>
            </p:sp>
            <p:sp>
              <p:nvSpPr>
                <p:cNvPr id="214043" name="Text Box 42"/>
                <p:cNvSpPr txBox="1">
                  <a:spLocks noChangeArrowheads="1"/>
                </p:cNvSpPr>
                <p:nvPr/>
              </p:nvSpPr>
              <p:spPr bwMode="auto">
                <a:xfrm>
                  <a:off x="3190" y="35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p>
              </p:txBody>
            </p:sp>
            <p:sp>
              <p:nvSpPr>
                <p:cNvPr id="214044" name="Line 43"/>
                <p:cNvSpPr>
                  <a:spLocks noChangeShapeType="1"/>
                </p:cNvSpPr>
                <p:nvPr/>
              </p:nvSpPr>
              <p:spPr bwMode="auto">
                <a:xfrm>
                  <a:off x="3128" y="3517"/>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4041" name="Text Box 44"/>
              <p:cNvSpPr txBox="1">
                <a:spLocks noChangeArrowheads="1"/>
              </p:cNvSpPr>
              <p:nvPr/>
            </p:nvSpPr>
            <p:spPr bwMode="auto">
              <a:xfrm>
                <a:off x="2460" y="238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grpSp>
      </p:grpSp>
      <p:grpSp>
        <p:nvGrpSpPr>
          <p:cNvPr id="11" name="Group 50"/>
          <p:cNvGrpSpPr>
            <a:grpSpLocks/>
          </p:cNvGrpSpPr>
          <p:nvPr/>
        </p:nvGrpSpPr>
        <p:grpSpPr bwMode="auto">
          <a:xfrm>
            <a:off x="3109913" y="4916488"/>
            <a:ext cx="2190750" cy="874712"/>
            <a:chOff x="1479" y="3272"/>
            <a:chExt cx="1380" cy="551"/>
          </a:xfrm>
        </p:grpSpPr>
        <p:sp>
          <p:nvSpPr>
            <p:cNvPr id="214034" name="Text Box 46"/>
            <p:cNvSpPr txBox="1">
              <a:spLocks noChangeArrowheads="1"/>
            </p:cNvSpPr>
            <p:nvPr/>
          </p:nvSpPr>
          <p:spPr bwMode="auto">
            <a:xfrm>
              <a:off x="1947" y="3272"/>
              <a:ext cx="5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0.693</a:t>
              </a:r>
            </a:p>
          </p:txBody>
        </p:sp>
        <p:sp>
          <p:nvSpPr>
            <p:cNvPr id="214035" name="Text Box 47"/>
            <p:cNvSpPr txBox="1">
              <a:spLocks noChangeArrowheads="1"/>
            </p:cNvSpPr>
            <p:nvPr/>
          </p:nvSpPr>
          <p:spPr bwMode="auto">
            <a:xfrm>
              <a:off x="1683" y="3535"/>
              <a:ext cx="11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5.7 x 10</a:t>
              </a:r>
              <a:r>
                <a:rPr lang="en-US" altLang="en-US" sz="2400">
                  <a:solidFill>
                    <a:srgbClr val="000000"/>
                  </a:solidFill>
                  <a:latin typeface="Arial" panose="020B0604020202020204" pitchFamily="34" charset="0"/>
                </a:rPr>
                <a:t>-4</a:t>
              </a:r>
              <a:r>
                <a:rPr lang="en-US" altLang="en-US" sz="2400" baseline="0">
                  <a:solidFill>
                    <a:srgbClr val="000000"/>
                  </a:solidFill>
                  <a:latin typeface="Arial" panose="020B0604020202020204" pitchFamily="34" charset="0"/>
                </a:rPr>
                <a:t> s</a:t>
              </a:r>
              <a:r>
                <a:rPr lang="en-US" altLang="en-US" sz="2400">
                  <a:solidFill>
                    <a:srgbClr val="000000"/>
                  </a:solidFill>
                  <a:latin typeface="Arial" panose="020B0604020202020204" pitchFamily="34" charset="0"/>
                </a:rPr>
                <a:t>-1</a:t>
              </a:r>
            </a:p>
          </p:txBody>
        </p:sp>
        <p:sp>
          <p:nvSpPr>
            <p:cNvPr id="214036" name="Line 48"/>
            <p:cNvSpPr>
              <a:spLocks noChangeShapeType="1"/>
            </p:cNvSpPr>
            <p:nvPr/>
          </p:nvSpPr>
          <p:spPr bwMode="auto">
            <a:xfrm>
              <a:off x="1744" y="3548"/>
              <a:ext cx="10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37" name="Text Box 49"/>
            <p:cNvSpPr txBox="1">
              <a:spLocks noChangeArrowheads="1"/>
            </p:cNvSpPr>
            <p:nvPr/>
          </p:nvSpPr>
          <p:spPr bwMode="auto">
            <a:xfrm>
              <a:off x="1479" y="3400"/>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grpSp>
      <p:sp>
        <p:nvSpPr>
          <p:cNvPr id="18483" name="Text Box 51"/>
          <p:cNvSpPr txBox="1">
            <a:spLocks noChangeArrowheads="1"/>
          </p:cNvSpPr>
          <p:nvPr/>
        </p:nvSpPr>
        <p:spPr bwMode="auto">
          <a:xfrm>
            <a:off x="5257800" y="5119688"/>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 1200 s = 20 minutes</a:t>
            </a:r>
          </a:p>
        </p:txBody>
      </p:sp>
      <p:sp>
        <p:nvSpPr>
          <p:cNvPr id="18484" name="Text Box 52"/>
          <p:cNvSpPr txBox="1">
            <a:spLocks noChangeArrowheads="1"/>
          </p:cNvSpPr>
          <p:nvPr/>
        </p:nvSpPr>
        <p:spPr bwMode="auto">
          <a:xfrm>
            <a:off x="228600" y="5867400"/>
            <a:ext cx="649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3333CC"/>
                </a:solidFill>
                <a:latin typeface="Arial" panose="020B0604020202020204" pitchFamily="34" charset="0"/>
              </a:rPr>
              <a:t>How do you know decomposition is first order?</a:t>
            </a:r>
          </a:p>
        </p:txBody>
      </p:sp>
      <p:sp>
        <p:nvSpPr>
          <p:cNvPr id="18485" name="Text Box 53"/>
          <p:cNvSpPr txBox="1">
            <a:spLocks noChangeArrowheads="1"/>
          </p:cNvSpPr>
          <p:nvPr/>
        </p:nvSpPr>
        <p:spPr bwMode="auto">
          <a:xfrm>
            <a:off x="5956300" y="6324600"/>
            <a:ext cx="202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units of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(s</a:t>
            </a:r>
            <a:r>
              <a:rPr lang="en-US" altLang="en-US" sz="2400">
                <a:solidFill>
                  <a:srgbClr val="000000"/>
                </a:solidFill>
                <a:latin typeface="Arial" panose="020B0604020202020204" pitchFamily="34" charset="0"/>
              </a:rPr>
              <a:t>-1</a:t>
            </a:r>
            <a:r>
              <a:rPr lang="en-US" altLang="en-US" sz="2400" baseline="0">
                <a:solidFill>
                  <a:srgbClr val="000000"/>
                </a:solidFill>
                <a:latin typeface="Arial" panose="020B0604020202020204" pitchFamily="34" charset="0"/>
              </a:rPr>
              <a:t>)</a:t>
            </a:r>
          </a:p>
        </p:txBody>
      </p:sp>
      <p:sp>
        <p:nvSpPr>
          <p:cNvPr id="50" name="Rectangle 49"/>
          <p:cNvSpPr/>
          <p:nvPr/>
        </p:nvSpPr>
        <p:spPr>
          <a:xfrm>
            <a:off x="6019800" y="3200400"/>
            <a:ext cx="1066800" cy="914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aseline="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0-#ppt_w/2"/>
                                          </p:val>
                                        </p:tav>
                                        <p:tav tm="100000">
                                          <p:val>
                                            <p:strVal val="#ppt_x"/>
                                          </p:val>
                                        </p:tav>
                                      </p:tavLst>
                                    </p:anim>
                                    <p:anim calcmode="lin" valueType="num">
                                      <p:cBhvr additive="base">
                                        <p:cTn id="8"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4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3" presetClass="entr" presetSubtype="1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8483"/>
                                        </p:tgtEl>
                                        <p:attrNameLst>
                                          <p:attrName>style.visibility</p:attrName>
                                        </p:attrNameLst>
                                      </p:cBhvr>
                                      <p:to>
                                        <p:strVal val="visible"/>
                                      </p:to>
                                    </p:set>
                                    <p:anim calcmode="lin" valueType="num">
                                      <p:cBhvr additive="base">
                                        <p:cTn id="60" dur="500" fill="hold"/>
                                        <p:tgtEl>
                                          <p:spTgt spid="18483"/>
                                        </p:tgtEl>
                                        <p:attrNameLst>
                                          <p:attrName>ppt_x</p:attrName>
                                        </p:attrNameLst>
                                      </p:cBhvr>
                                      <p:tavLst>
                                        <p:tav tm="0">
                                          <p:val>
                                            <p:strVal val="1+#ppt_w/2"/>
                                          </p:val>
                                        </p:tav>
                                        <p:tav tm="100000">
                                          <p:val>
                                            <p:strVal val="#ppt_x"/>
                                          </p:val>
                                        </p:tav>
                                      </p:tavLst>
                                    </p:anim>
                                    <p:anim calcmode="lin" valueType="num">
                                      <p:cBhvr additive="base">
                                        <p:cTn id="61" dur="500" fill="hold"/>
                                        <p:tgtEl>
                                          <p:spTgt spid="18483"/>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8484"/>
                                        </p:tgtEl>
                                        <p:attrNameLst>
                                          <p:attrName>style.visibility</p:attrName>
                                        </p:attrNameLst>
                                      </p:cBhvr>
                                      <p:to>
                                        <p:strVal val="visible"/>
                                      </p:to>
                                    </p:set>
                                    <p:anim calcmode="lin" valueType="num">
                                      <p:cBhvr additive="base">
                                        <p:cTn id="66" dur="500" fill="hold"/>
                                        <p:tgtEl>
                                          <p:spTgt spid="18484"/>
                                        </p:tgtEl>
                                        <p:attrNameLst>
                                          <p:attrName>ppt_x</p:attrName>
                                        </p:attrNameLst>
                                      </p:cBhvr>
                                      <p:tavLst>
                                        <p:tav tm="0">
                                          <p:val>
                                            <p:strVal val="0-#ppt_w/2"/>
                                          </p:val>
                                        </p:tav>
                                        <p:tav tm="100000">
                                          <p:val>
                                            <p:strVal val="#ppt_x"/>
                                          </p:val>
                                        </p:tav>
                                      </p:tavLst>
                                    </p:anim>
                                    <p:anim calcmode="lin" valueType="num">
                                      <p:cBhvr additive="base">
                                        <p:cTn id="67" dur="500" fill="hold"/>
                                        <p:tgtEl>
                                          <p:spTgt spid="18484"/>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8485"/>
                                        </p:tgtEl>
                                        <p:attrNameLst>
                                          <p:attrName>style.visibility</p:attrName>
                                        </p:attrNameLst>
                                      </p:cBhvr>
                                      <p:to>
                                        <p:strVal val="visible"/>
                                      </p:to>
                                    </p:set>
                                    <p:anim calcmode="lin" valueType="num">
                                      <p:cBhvr additive="base">
                                        <p:cTn id="72" dur="500" fill="hold"/>
                                        <p:tgtEl>
                                          <p:spTgt spid="18485"/>
                                        </p:tgtEl>
                                        <p:attrNameLst>
                                          <p:attrName>ppt_x</p:attrName>
                                        </p:attrNameLst>
                                      </p:cBhvr>
                                      <p:tavLst>
                                        <p:tav tm="0">
                                          <p:val>
                                            <p:strVal val="1+#ppt_w/2"/>
                                          </p:val>
                                        </p:tav>
                                        <p:tav tm="100000">
                                          <p:val>
                                            <p:strVal val="#ppt_x"/>
                                          </p:val>
                                        </p:tav>
                                      </p:tavLst>
                                    </p:anim>
                                    <p:anim calcmode="lin" valueType="num">
                                      <p:cBhvr additive="base">
                                        <p:cTn id="73" dur="500" fill="hold"/>
                                        <p:tgtEl>
                                          <p:spTgt spid="18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83" grpId="0" autoUpdateAnimBg="0"/>
      <p:bldP spid="18484" grpId="0" autoUpdateAnimBg="0"/>
      <p:bldP spid="18485" grpId="0" autoUpdateAnimBg="0"/>
      <p:bldP spid="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228600" y="1981200"/>
            <a:ext cx="2438400" cy="12192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baseline="0" dirty="0">
              <a:solidFill>
                <a:srgbClr val="FFFFFF"/>
              </a:solidFill>
            </a:endParaRPr>
          </a:p>
        </p:txBody>
      </p:sp>
      <p:sp>
        <p:nvSpPr>
          <p:cNvPr id="215043" name="Text Box 2"/>
          <p:cNvSpPr txBox="1">
            <a:spLocks noChangeArrowheads="1"/>
          </p:cNvSpPr>
          <p:nvPr/>
        </p:nvSpPr>
        <p:spPr bwMode="auto">
          <a:xfrm>
            <a:off x="2530475" y="65088"/>
            <a:ext cx="4105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u="sng" baseline="0">
                <a:solidFill>
                  <a:srgbClr val="000000"/>
                </a:solidFill>
                <a:latin typeface="Arial" panose="020B0604020202020204" pitchFamily="34" charset="0"/>
              </a:rPr>
              <a:t>Second-Order Reactions</a:t>
            </a:r>
          </a:p>
        </p:txBody>
      </p:sp>
      <p:sp>
        <p:nvSpPr>
          <p:cNvPr id="215044" name="Text Box 3"/>
          <p:cNvSpPr txBox="1">
            <a:spLocks noChangeArrowheads="1"/>
          </p:cNvSpPr>
          <p:nvPr/>
        </p:nvSpPr>
        <p:spPr bwMode="auto">
          <a:xfrm>
            <a:off x="8466138" y="64611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13.3</a:t>
            </a:r>
          </a:p>
        </p:txBody>
      </p:sp>
      <p:grpSp>
        <p:nvGrpSpPr>
          <p:cNvPr id="215045" name="Group 7"/>
          <p:cNvGrpSpPr>
            <a:grpSpLocks/>
          </p:cNvGrpSpPr>
          <p:nvPr/>
        </p:nvGrpSpPr>
        <p:grpSpPr bwMode="auto">
          <a:xfrm>
            <a:off x="304800" y="838200"/>
            <a:ext cx="1824038" cy="879475"/>
            <a:chOff x="518" y="3200"/>
            <a:chExt cx="1149" cy="554"/>
          </a:xfrm>
        </p:grpSpPr>
        <p:sp>
          <p:nvSpPr>
            <p:cNvPr id="215072" name="Text Box 8"/>
            <p:cNvSpPr txBox="1">
              <a:spLocks noChangeArrowheads="1"/>
            </p:cNvSpPr>
            <p:nvPr/>
          </p:nvSpPr>
          <p:spPr bwMode="auto">
            <a:xfrm>
              <a:off x="518" y="3337"/>
              <a:ext cx="7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p>
          </p:txBody>
        </p:sp>
        <p:grpSp>
          <p:nvGrpSpPr>
            <p:cNvPr id="215073" name="Group 9"/>
            <p:cNvGrpSpPr>
              <a:grpSpLocks/>
            </p:cNvGrpSpPr>
            <p:nvPr/>
          </p:nvGrpSpPr>
          <p:grpSpPr bwMode="auto">
            <a:xfrm>
              <a:off x="1200" y="3200"/>
              <a:ext cx="467" cy="554"/>
              <a:chOff x="2054" y="3286"/>
              <a:chExt cx="467" cy="554"/>
            </a:xfrm>
          </p:grpSpPr>
          <p:sp>
            <p:nvSpPr>
              <p:cNvPr id="215074" name="Text Box 10"/>
              <p:cNvSpPr txBox="1">
                <a:spLocks noChangeArrowheads="1"/>
              </p:cNvSpPr>
              <p:nvPr/>
            </p:nvSpPr>
            <p:spPr bwMode="auto">
              <a:xfrm>
                <a:off x="2054" y="3286"/>
                <a:ext cx="4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baseline="0">
                    <a:solidFill>
                      <a:srgbClr val="000000"/>
                    </a:solidFill>
                    <a:latin typeface="Arial" panose="020B0604020202020204" pitchFamily="34" charset="0"/>
                  </a:rPr>
                  <a:t>[A]</a:t>
                </a:r>
              </a:p>
            </p:txBody>
          </p:sp>
          <p:sp>
            <p:nvSpPr>
              <p:cNvPr id="215075" name="Text Box 11"/>
              <p:cNvSpPr txBox="1">
                <a:spLocks noChangeArrowheads="1"/>
              </p:cNvSpPr>
              <p:nvPr/>
            </p:nvSpPr>
            <p:spPr bwMode="auto">
              <a:xfrm>
                <a:off x="2144" y="3552"/>
                <a:ext cx="2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i="1" baseline="0">
                    <a:solidFill>
                      <a:srgbClr val="000000"/>
                    </a:solidFill>
                    <a:latin typeface="Arial" panose="020B0604020202020204" pitchFamily="34" charset="0"/>
                  </a:rPr>
                  <a:t>t</a:t>
                </a:r>
                <a:endParaRPr lang="en-US" altLang="en-US" sz="2400" baseline="0">
                  <a:solidFill>
                    <a:srgbClr val="000000"/>
                  </a:solidFill>
                  <a:latin typeface="Arial" panose="020B0604020202020204" pitchFamily="34" charset="0"/>
                </a:endParaRPr>
              </a:p>
            </p:txBody>
          </p:sp>
          <p:sp>
            <p:nvSpPr>
              <p:cNvPr id="215076" name="Line 12"/>
              <p:cNvSpPr>
                <a:spLocks noChangeShapeType="1"/>
              </p:cNvSpPr>
              <p:nvPr/>
            </p:nvSpPr>
            <p:spPr bwMode="auto">
              <a:xfrm>
                <a:off x="2095" y="3592"/>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5046" name="Text Box 13"/>
          <p:cNvSpPr txBox="1">
            <a:spLocks noChangeArrowheads="1"/>
          </p:cNvSpPr>
          <p:nvPr/>
        </p:nvSpPr>
        <p:spPr bwMode="auto">
          <a:xfrm>
            <a:off x="2590800" y="1066800"/>
            <a:ext cx="177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[A]</a:t>
            </a:r>
            <a:r>
              <a:rPr lang="en-US" altLang="en-US" sz="24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
        <p:nvSpPr>
          <p:cNvPr id="215047" name="Text Box 32"/>
          <p:cNvSpPr txBox="1">
            <a:spLocks noChangeArrowheads="1"/>
          </p:cNvSpPr>
          <p:nvPr/>
        </p:nvSpPr>
        <p:spPr bwMode="auto">
          <a:xfrm>
            <a:off x="4410075" y="990600"/>
            <a:ext cx="473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[A] is the concentration of A at any time </a:t>
            </a:r>
            <a:r>
              <a:rPr lang="en-US" altLang="en-US" sz="2000" i="1" baseline="0">
                <a:solidFill>
                  <a:srgbClr val="000000"/>
                </a:solidFill>
                <a:latin typeface="Arial" panose="020B0604020202020204" pitchFamily="34" charset="0"/>
              </a:rPr>
              <a:t>t</a:t>
            </a:r>
            <a:endParaRPr lang="en-US" altLang="en-US" sz="2000" baseline="0">
              <a:solidFill>
                <a:srgbClr val="000000"/>
              </a:solidFill>
              <a:latin typeface="Arial" panose="020B0604020202020204" pitchFamily="34" charset="0"/>
            </a:endParaRPr>
          </a:p>
        </p:txBody>
      </p:sp>
      <p:sp>
        <p:nvSpPr>
          <p:cNvPr id="215048" name="Text Box 33"/>
          <p:cNvSpPr txBox="1">
            <a:spLocks noChangeArrowheads="1"/>
          </p:cNvSpPr>
          <p:nvPr/>
        </p:nvSpPr>
        <p:spPr bwMode="auto">
          <a:xfrm>
            <a:off x="4343400" y="1371600"/>
            <a:ext cx="463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0</a:t>
            </a:r>
            <a:r>
              <a:rPr lang="en-US" altLang="en-US" sz="2000" baseline="0">
                <a:solidFill>
                  <a:srgbClr val="000000"/>
                </a:solidFill>
                <a:latin typeface="Arial" panose="020B0604020202020204" pitchFamily="34" charset="0"/>
              </a:rPr>
              <a:t> is the concentration of A at time </a:t>
            </a:r>
            <a:r>
              <a:rPr lang="en-US" altLang="en-US" sz="2000" i="1" baseline="0">
                <a:solidFill>
                  <a:srgbClr val="000000"/>
                </a:solidFill>
                <a:latin typeface="Arial" panose="020B0604020202020204" pitchFamily="34" charset="0"/>
              </a:rPr>
              <a:t>t</a:t>
            </a:r>
            <a:r>
              <a:rPr lang="en-US" altLang="en-US" sz="2000" baseline="0">
                <a:solidFill>
                  <a:srgbClr val="000000"/>
                </a:solidFill>
                <a:latin typeface="Arial" panose="020B0604020202020204" pitchFamily="34" charset="0"/>
              </a:rPr>
              <a:t>=0</a:t>
            </a:r>
          </a:p>
        </p:txBody>
      </p:sp>
      <p:grpSp>
        <p:nvGrpSpPr>
          <p:cNvPr id="215049" name="Group 50"/>
          <p:cNvGrpSpPr>
            <a:grpSpLocks/>
          </p:cNvGrpSpPr>
          <p:nvPr/>
        </p:nvGrpSpPr>
        <p:grpSpPr bwMode="auto">
          <a:xfrm>
            <a:off x="304800" y="2057400"/>
            <a:ext cx="2217738" cy="863600"/>
            <a:chOff x="2640" y="1904"/>
            <a:chExt cx="1397" cy="544"/>
          </a:xfrm>
        </p:grpSpPr>
        <p:grpSp>
          <p:nvGrpSpPr>
            <p:cNvPr id="215063" name="Group 43"/>
            <p:cNvGrpSpPr>
              <a:grpSpLocks/>
            </p:cNvGrpSpPr>
            <p:nvPr/>
          </p:nvGrpSpPr>
          <p:grpSpPr bwMode="auto">
            <a:xfrm>
              <a:off x="2640" y="1904"/>
              <a:ext cx="350" cy="544"/>
              <a:chOff x="2640" y="1904"/>
              <a:chExt cx="350" cy="544"/>
            </a:xfrm>
          </p:grpSpPr>
          <p:sp>
            <p:nvSpPr>
              <p:cNvPr id="215069" name="Text Box 40"/>
              <p:cNvSpPr txBox="1">
                <a:spLocks noChangeArrowheads="1"/>
              </p:cNvSpPr>
              <p:nvPr/>
            </p:nvSpPr>
            <p:spPr bwMode="auto">
              <a:xfrm>
                <a:off x="2703" y="190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1</a:t>
                </a:r>
              </a:p>
            </p:txBody>
          </p:sp>
          <p:sp>
            <p:nvSpPr>
              <p:cNvPr id="215070" name="Text Box 41"/>
              <p:cNvSpPr txBox="1">
                <a:spLocks noChangeArrowheads="1"/>
              </p:cNvSpPr>
              <p:nvPr/>
            </p:nvSpPr>
            <p:spPr bwMode="auto">
              <a:xfrm>
                <a:off x="2640" y="2160"/>
                <a:ext cx="3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a:t>
                </a:r>
              </a:p>
            </p:txBody>
          </p:sp>
          <p:sp>
            <p:nvSpPr>
              <p:cNvPr id="215071" name="Line 42"/>
              <p:cNvSpPr>
                <a:spLocks noChangeShapeType="1"/>
              </p:cNvSpPr>
              <p:nvPr/>
            </p:nvSpPr>
            <p:spPr bwMode="auto">
              <a:xfrm>
                <a:off x="2695" y="2176"/>
                <a:ext cx="24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grpSp>
        <p:sp>
          <p:nvSpPr>
            <p:cNvPr id="215064" name="Text Box 44"/>
            <p:cNvSpPr txBox="1">
              <a:spLocks noChangeArrowheads="1"/>
            </p:cNvSpPr>
            <p:nvPr/>
          </p:nvSpPr>
          <p:spPr bwMode="auto">
            <a:xfrm>
              <a:off x="2972" y="2032"/>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sp>
          <p:nvSpPr>
            <p:cNvPr id="215065" name="Text Box 46"/>
            <p:cNvSpPr txBox="1">
              <a:spLocks noChangeArrowheads="1"/>
            </p:cNvSpPr>
            <p:nvPr/>
          </p:nvSpPr>
          <p:spPr bwMode="auto">
            <a:xfrm>
              <a:off x="3245" y="190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1</a:t>
              </a:r>
            </a:p>
          </p:txBody>
        </p:sp>
        <p:sp>
          <p:nvSpPr>
            <p:cNvPr id="215066" name="Text Box 47"/>
            <p:cNvSpPr txBox="1">
              <a:spLocks noChangeArrowheads="1"/>
            </p:cNvSpPr>
            <p:nvPr/>
          </p:nvSpPr>
          <p:spPr bwMode="auto">
            <a:xfrm>
              <a:off x="3170" y="2160"/>
              <a:ext cx="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a:t>
              </a:r>
              <a:r>
                <a:rPr lang="en-US" altLang="en-US" sz="2400" baseline="-25000">
                  <a:solidFill>
                    <a:srgbClr val="000000"/>
                  </a:solidFill>
                  <a:latin typeface="Arial" panose="020B0604020202020204" pitchFamily="34" charset="0"/>
                </a:rPr>
                <a:t>0</a:t>
              </a:r>
              <a:endParaRPr lang="en-US" altLang="en-US" sz="2400" baseline="0">
                <a:solidFill>
                  <a:srgbClr val="000000"/>
                </a:solidFill>
                <a:latin typeface="Arial" panose="020B0604020202020204" pitchFamily="34" charset="0"/>
              </a:endParaRPr>
            </a:p>
          </p:txBody>
        </p:sp>
        <p:sp>
          <p:nvSpPr>
            <p:cNvPr id="215067" name="Line 48"/>
            <p:cNvSpPr>
              <a:spLocks noChangeShapeType="1"/>
            </p:cNvSpPr>
            <p:nvPr/>
          </p:nvSpPr>
          <p:spPr bwMode="auto">
            <a:xfrm>
              <a:off x="3216" y="2176"/>
              <a:ext cx="28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endParaRPr lang="en-US"/>
            </a:p>
          </p:txBody>
        </p:sp>
        <p:sp>
          <p:nvSpPr>
            <p:cNvPr id="215068" name="Text Box 49"/>
            <p:cNvSpPr txBox="1">
              <a:spLocks noChangeArrowheads="1"/>
            </p:cNvSpPr>
            <p:nvPr/>
          </p:nvSpPr>
          <p:spPr bwMode="auto">
            <a:xfrm>
              <a:off x="3554" y="2032"/>
              <a:ext cx="4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  </a:t>
              </a:r>
              <a:r>
                <a:rPr lang="en-US" altLang="en-US" sz="2400" i="1" baseline="0">
                  <a:solidFill>
                    <a:srgbClr val="000000"/>
                  </a:solidFill>
                  <a:latin typeface="Arial" panose="020B0604020202020204" pitchFamily="34" charset="0"/>
                </a:rPr>
                <a:t>kt</a:t>
              </a:r>
              <a:endParaRPr lang="en-US" altLang="en-US" sz="2400" baseline="0">
                <a:solidFill>
                  <a:srgbClr val="000000"/>
                </a:solidFill>
                <a:latin typeface="Arial" panose="020B0604020202020204" pitchFamily="34" charset="0"/>
              </a:endParaRPr>
            </a:p>
          </p:txBody>
        </p:sp>
      </p:grpSp>
      <p:sp>
        <p:nvSpPr>
          <p:cNvPr id="20531" name="Text Box 51"/>
          <p:cNvSpPr txBox="1">
            <a:spLocks noChangeArrowheads="1"/>
          </p:cNvSpPr>
          <p:nvPr/>
        </p:nvSpPr>
        <p:spPr bwMode="auto">
          <a:xfrm>
            <a:off x="4343400" y="2438400"/>
            <a:ext cx="3306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t</a:t>
            </a:r>
            <a:r>
              <a:rPr lang="en-US" altLang="en-US" sz="2400" i="1" baseline="-25000">
                <a:solidFill>
                  <a:srgbClr val="000000"/>
                </a:solidFill>
                <a:latin typeface="Arial" panose="020B0604020202020204" pitchFamily="34" charset="0"/>
                <a:cs typeface="Arial" panose="020B0604020202020204" pitchFamily="34" charset="0"/>
              </a:rPr>
              <a:t>½</a:t>
            </a:r>
            <a:r>
              <a:rPr lang="en-US" altLang="en-US" sz="2400" baseline="0">
                <a:solidFill>
                  <a:srgbClr val="000000"/>
                </a:solidFill>
                <a:latin typeface="Arial" panose="020B0604020202020204" pitchFamily="34" charset="0"/>
              </a:rPr>
              <a:t> = </a:t>
            </a:r>
            <a:r>
              <a:rPr lang="en-US" altLang="en-US" sz="2400" i="1" baseline="0">
                <a:solidFill>
                  <a:srgbClr val="000000"/>
                </a:solidFill>
                <a:latin typeface="Arial" panose="020B0604020202020204" pitchFamily="34" charset="0"/>
              </a:rPr>
              <a:t>t</a:t>
            </a:r>
            <a:r>
              <a:rPr lang="en-US" altLang="en-US" sz="2400" baseline="0">
                <a:solidFill>
                  <a:srgbClr val="000000"/>
                </a:solidFill>
                <a:latin typeface="Arial" panose="020B0604020202020204" pitchFamily="34" charset="0"/>
              </a:rPr>
              <a:t>  when [A] = [A]</a:t>
            </a:r>
            <a:r>
              <a:rPr lang="en-US" altLang="en-US" sz="2400" baseline="-25000">
                <a:solidFill>
                  <a:srgbClr val="000000"/>
                </a:solidFill>
                <a:latin typeface="Arial" panose="020B0604020202020204" pitchFamily="34" charset="0"/>
              </a:rPr>
              <a:t>0</a:t>
            </a:r>
            <a:r>
              <a:rPr lang="en-US" altLang="en-US" sz="2400" baseline="0">
                <a:solidFill>
                  <a:srgbClr val="000000"/>
                </a:solidFill>
                <a:latin typeface="Arial" panose="020B0604020202020204" pitchFamily="34" charset="0"/>
              </a:rPr>
              <a:t>/2</a:t>
            </a:r>
            <a:endParaRPr lang="en-US" altLang="en-US" sz="2400" i="1" baseline="0">
              <a:solidFill>
                <a:srgbClr val="000000"/>
              </a:solidFill>
              <a:latin typeface="Arial" panose="020B0604020202020204" pitchFamily="34" charset="0"/>
            </a:endParaRPr>
          </a:p>
        </p:txBody>
      </p:sp>
      <p:grpSp>
        <p:nvGrpSpPr>
          <p:cNvPr id="6" name="Group 57"/>
          <p:cNvGrpSpPr>
            <a:grpSpLocks/>
          </p:cNvGrpSpPr>
          <p:nvPr/>
        </p:nvGrpSpPr>
        <p:grpSpPr bwMode="auto">
          <a:xfrm>
            <a:off x="5181600" y="2819400"/>
            <a:ext cx="1460500" cy="827088"/>
            <a:chOff x="432" y="3008"/>
            <a:chExt cx="920" cy="521"/>
          </a:xfrm>
        </p:grpSpPr>
        <p:sp>
          <p:nvSpPr>
            <p:cNvPr id="215058" name="Text Box 52"/>
            <p:cNvSpPr txBox="1">
              <a:spLocks noChangeArrowheads="1"/>
            </p:cNvSpPr>
            <p:nvPr/>
          </p:nvSpPr>
          <p:spPr bwMode="auto">
            <a:xfrm>
              <a:off x="432" y="3120"/>
              <a:ext cx="4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t</a:t>
              </a:r>
              <a:r>
                <a:rPr lang="en-US" altLang="en-US" sz="2400" i="1" baseline="-25000">
                  <a:solidFill>
                    <a:srgbClr val="000000"/>
                  </a:solidFill>
                  <a:latin typeface="Arial" panose="020B0604020202020204" pitchFamily="34" charset="0"/>
                  <a:cs typeface="Arial" panose="020B0604020202020204" pitchFamily="34" charset="0"/>
                </a:rPr>
                <a:t>½</a:t>
              </a:r>
              <a:r>
                <a:rPr lang="en-US" altLang="en-US" sz="2400" baseline="0">
                  <a:solidFill>
                    <a:srgbClr val="000000"/>
                  </a:solidFill>
                  <a:latin typeface="Arial" panose="020B0604020202020204" pitchFamily="34" charset="0"/>
                </a:rPr>
                <a:t> =</a:t>
              </a:r>
            </a:p>
          </p:txBody>
        </p:sp>
        <p:grpSp>
          <p:nvGrpSpPr>
            <p:cNvPr id="215059" name="Group 56"/>
            <p:cNvGrpSpPr>
              <a:grpSpLocks/>
            </p:cNvGrpSpPr>
            <p:nvPr/>
          </p:nvGrpSpPr>
          <p:grpSpPr bwMode="auto">
            <a:xfrm>
              <a:off x="835" y="3008"/>
              <a:ext cx="517" cy="521"/>
              <a:chOff x="1382" y="3584"/>
              <a:chExt cx="517" cy="521"/>
            </a:xfrm>
          </p:grpSpPr>
          <p:sp>
            <p:nvSpPr>
              <p:cNvPr id="215060" name="Text Box 53"/>
              <p:cNvSpPr txBox="1">
                <a:spLocks noChangeArrowheads="1"/>
              </p:cNvSpPr>
              <p:nvPr/>
            </p:nvSpPr>
            <p:spPr bwMode="auto">
              <a:xfrm>
                <a:off x="1529" y="358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1</a:t>
                </a:r>
              </a:p>
            </p:txBody>
          </p:sp>
          <p:sp>
            <p:nvSpPr>
              <p:cNvPr id="215061" name="Text Box 54"/>
              <p:cNvSpPr txBox="1">
                <a:spLocks noChangeArrowheads="1"/>
              </p:cNvSpPr>
              <p:nvPr/>
            </p:nvSpPr>
            <p:spPr bwMode="auto">
              <a:xfrm>
                <a:off x="1382" y="3817"/>
                <a:ext cx="5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[A]</a:t>
                </a:r>
                <a:r>
                  <a:rPr lang="en-US" altLang="en-US" sz="2400" baseline="-25000">
                    <a:solidFill>
                      <a:srgbClr val="000000"/>
                    </a:solidFill>
                    <a:latin typeface="Arial" panose="020B0604020202020204" pitchFamily="34" charset="0"/>
                  </a:rPr>
                  <a:t>0</a:t>
                </a:r>
                <a:endParaRPr lang="en-US" altLang="en-US" sz="2400" i="1" baseline="0">
                  <a:solidFill>
                    <a:srgbClr val="000000"/>
                  </a:solidFill>
                  <a:latin typeface="Arial" panose="020B0604020202020204" pitchFamily="34" charset="0"/>
                </a:endParaRPr>
              </a:p>
            </p:txBody>
          </p:sp>
          <p:sp>
            <p:nvSpPr>
              <p:cNvPr id="215062" name="Line 55"/>
              <p:cNvSpPr>
                <a:spLocks noChangeShapeType="1"/>
              </p:cNvSpPr>
              <p:nvPr/>
            </p:nvSpPr>
            <p:spPr bwMode="auto">
              <a:xfrm>
                <a:off x="1400" y="3840"/>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3" name="Rectangle 52"/>
          <p:cNvSpPr/>
          <p:nvPr/>
        </p:nvSpPr>
        <p:spPr>
          <a:xfrm>
            <a:off x="4114800" y="1981200"/>
            <a:ext cx="38100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aseline="0">
              <a:solidFill>
                <a:srgbClr val="FFFFFF"/>
              </a:solidFill>
            </a:endParaRPr>
          </a:p>
        </p:txBody>
      </p:sp>
      <p:sp>
        <p:nvSpPr>
          <p:cNvPr id="54" name="Rectangle 53"/>
          <p:cNvSpPr>
            <a:spLocks noChangeArrowheads="1"/>
          </p:cNvSpPr>
          <p:nvPr/>
        </p:nvSpPr>
        <p:spPr bwMode="auto">
          <a:xfrm>
            <a:off x="4114800" y="1981200"/>
            <a:ext cx="382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baseline="0">
                <a:solidFill>
                  <a:srgbClr val="000000"/>
                </a:solidFill>
                <a:latin typeface="Arial" panose="020B0604020202020204" pitchFamily="34" charset="0"/>
              </a:rPr>
              <a:t>Half life for second order</a:t>
            </a:r>
          </a:p>
        </p:txBody>
      </p:sp>
      <p:cxnSp>
        <p:nvCxnSpPr>
          <p:cNvPr id="56" name="Straight Connector 55"/>
          <p:cNvCxnSpPr/>
          <p:nvPr/>
        </p:nvCxnSpPr>
        <p:spPr>
          <a:xfrm>
            <a:off x="304800" y="2514600"/>
            <a:ext cx="457200"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1219200" y="2514600"/>
            <a:ext cx="457200" cy="0"/>
          </a:xfrm>
          <a:prstGeom prst="line">
            <a:avLst/>
          </a:prstGeom>
        </p:spPr>
        <p:style>
          <a:lnRef idx="1">
            <a:schemeClr val="dk1"/>
          </a:lnRef>
          <a:fillRef idx="0">
            <a:schemeClr val="dk1"/>
          </a:fillRef>
          <a:effectRef idx="0">
            <a:schemeClr val="dk1"/>
          </a:effectRef>
          <a:fontRef idx="minor">
            <a:schemeClr val="tx1"/>
          </a:fontRef>
        </p:style>
      </p:cxnSp>
      <p:pic>
        <p:nvPicPr>
          <p:cNvPr id="20545" name="Picture 65" descr="Graphs of concentration versus time, log concentration versus time and reciprocal of concentration versus time for a second order 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79581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p:nvPr/>
        </p:nvSpPr>
        <p:spPr>
          <a:xfrm>
            <a:off x="5715000" y="3886200"/>
            <a:ext cx="2819400" cy="29718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aseline="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linds(horizontal)">
                                      <p:cBhvr>
                                        <p:cTn id="10" dur="500"/>
                                        <p:tgtEl>
                                          <p:spTgt spid="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0531"/>
                                        </p:tgtEl>
                                        <p:attrNameLst>
                                          <p:attrName>style.visibility</p:attrName>
                                        </p:attrNameLst>
                                      </p:cBhvr>
                                      <p:to>
                                        <p:strVal val="visible"/>
                                      </p:to>
                                    </p:set>
                                    <p:anim calcmode="lin" valueType="num">
                                      <p:cBhvr additive="base">
                                        <p:cTn id="15" dur="500" fill="hold"/>
                                        <p:tgtEl>
                                          <p:spTgt spid="20531"/>
                                        </p:tgtEl>
                                        <p:attrNameLst>
                                          <p:attrName>ppt_x</p:attrName>
                                        </p:attrNameLst>
                                      </p:cBhvr>
                                      <p:tavLst>
                                        <p:tav tm="0">
                                          <p:val>
                                            <p:strVal val="0-#ppt_w/2"/>
                                          </p:val>
                                        </p:tav>
                                        <p:tav tm="100000">
                                          <p:val>
                                            <p:strVal val="#ppt_x"/>
                                          </p:val>
                                        </p:tav>
                                      </p:tavLst>
                                    </p:anim>
                                    <p:anim calcmode="lin" valueType="num">
                                      <p:cBhvr additive="base">
                                        <p:cTn id="16" dur="500" fill="hold"/>
                                        <p:tgtEl>
                                          <p:spTgt spid="2053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20545"/>
                                        </p:tgtEl>
                                        <p:attrNameLst>
                                          <p:attrName>style.visibility</p:attrName>
                                        </p:attrNameLst>
                                      </p:cBhvr>
                                      <p:to>
                                        <p:strVal val="visible"/>
                                      </p:to>
                                    </p:set>
                                    <p:animEffect transition="in" filter="diamond(in)">
                                      <p:cBhvr>
                                        <p:cTn id="27" dur="2000"/>
                                        <p:tgtEl>
                                          <p:spTgt spid="205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box(in)">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1" grpId="0" autoUpdateAnimBg="0"/>
      <p:bldP spid="53" grpId="0" animBg="1"/>
      <p:bldP spid="54" grpId="0"/>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n-US"/>
              <a:t>Copyright © Cengage Learning. All rights reserved</a:t>
            </a:r>
          </a:p>
        </p:txBody>
      </p:sp>
      <p:sp>
        <p:nvSpPr>
          <p:cNvPr id="10"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2EFF951-B927-4989-92F7-118060834614}" type="slidenum">
              <a:rPr lang="en-US" altLang="en-US" sz="1000" baseline="0">
                <a:latin typeface="Arial" panose="020B0604020202020204" pitchFamily="34" charset="0"/>
              </a:rPr>
              <a:pPr/>
              <a:t>29</a:t>
            </a:fld>
            <a:endParaRPr lang="en-US" altLang="en-US" sz="1000" baseline="0">
              <a:latin typeface="Arial" panose="020B0604020202020204" pitchFamily="34" charset="0"/>
            </a:endParaRPr>
          </a:p>
        </p:txBody>
      </p:sp>
      <p:sp>
        <p:nvSpPr>
          <p:cNvPr id="330754" name="Rectangle 2"/>
          <p:cNvSpPr>
            <a:spLocks noGrp="1" noChangeArrowheads="1"/>
          </p:cNvSpPr>
          <p:nvPr>
            <p:ph type="body" idx="1"/>
          </p:nvPr>
        </p:nvSpPr>
        <p:spPr>
          <a:xfrm>
            <a:off x="533400" y="1676400"/>
            <a:ext cx="8305800" cy="1901825"/>
          </a:xfrm>
        </p:spPr>
        <p:txBody>
          <a:bodyPr/>
          <a:lstStyle/>
          <a:p>
            <a:pPr marL="465138" indent="-465138" eaLnBrk="1" hangingPunct="1"/>
            <a:r>
              <a:rPr lang="en-US" altLang="en-US" sz="2800" smtClean="0"/>
              <a:t>Half–life gets longer as the reaction progresses and the concentration of reactants decrease</a:t>
            </a:r>
            <a:r>
              <a:rPr lang="en-US" altLang="en-US" sz="2800" smtClean="0">
                <a:cs typeface="Arial" panose="020B0604020202020204" pitchFamily="34" charset="0"/>
              </a:rPr>
              <a:t>.</a:t>
            </a:r>
          </a:p>
          <a:p>
            <a:pPr marL="465138" indent="-465138" eaLnBrk="1" hangingPunct="1"/>
            <a:r>
              <a:rPr lang="en-US" altLang="en-US" sz="2800" smtClean="0">
                <a:cs typeface="Arial" panose="020B0604020202020204" pitchFamily="34" charset="0"/>
              </a:rPr>
              <a:t>Each successive half</a:t>
            </a:r>
            <a:r>
              <a:rPr lang="en-US" altLang="en-US" sz="2800" smtClean="0"/>
              <a:t>–life is double the preceding one.</a:t>
            </a:r>
          </a:p>
        </p:txBody>
      </p:sp>
      <p:sp>
        <p:nvSpPr>
          <p:cNvPr id="216069" name="Rectangle 3"/>
          <p:cNvSpPr>
            <a:spLocks noGrp="1" noChangeArrowheads="1"/>
          </p:cNvSpPr>
          <p:nvPr>
            <p:ph type="title"/>
          </p:nvPr>
        </p:nvSpPr>
        <p:spPr/>
        <p:txBody>
          <a:bodyPr/>
          <a:lstStyle/>
          <a:p>
            <a:pPr eaLnBrk="1" hangingPunct="1">
              <a:spcBef>
                <a:spcPct val="20000"/>
              </a:spcBef>
            </a:pPr>
            <a:r>
              <a:rPr lang="en-US" altLang="en-US" smtClean="0"/>
              <a:t>Second-Order</a:t>
            </a:r>
          </a:p>
        </p:txBody>
      </p:sp>
      <p:sp>
        <p:nvSpPr>
          <p:cNvPr id="216070"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6071"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6072" name="Rectangle 6"/>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6073" name="Rectangle 7"/>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4">
                                            <p:txEl>
                                              <p:pRg st="0" end="0"/>
                                            </p:txEl>
                                          </p:spTgt>
                                        </p:tgtEl>
                                        <p:attrNameLst>
                                          <p:attrName>style.visibility</p:attrName>
                                        </p:attrNameLst>
                                      </p:cBhvr>
                                      <p:to>
                                        <p:strVal val="visible"/>
                                      </p:to>
                                    </p:set>
                                    <p:animEffect transition="in" filter="wipe(left)">
                                      <p:cBhvr>
                                        <p:cTn id="7" dur="500"/>
                                        <p:tgtEl>
                                          <p:spTgt spid="3307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0754">
                                            <p:txEl>
                                              <p:pRg st="1" end="1"/>
                                            </p:txEl>
                                          </p:spTgt>
                                        </p:tgtEl>
                                        <p:attrNameLst>
                                          <p:attrName>style.visibility</p:attrName>
                                        </p:attrNameLst>
                                      </p:cBhvr>
                                      <p:to>
                                        <p:strVal val="visible"/>
                                      </p:to>
                                    </p:set>
                                    <p:animEffect transition="in" filter="wipe(left)">
                                      <p:cBhvr>
                                        <p:cTn id="12" dur="500"/>
                                        <p:tgtEl>
                                          <p:spTgt spid="3307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t>Copyright © Cengage Learning. All rights reserved</a:t>
            </a:r>
          </a:p>
        </p:txBody>
      </p:sp>
      <p:sp>
        <p:nvSpPr>
          <p:cNvPr id="9"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0CD5F62-E600-4FD2-B73C-A4BAB24E8C49}" type="slidenum">
              <a:rPr lang="en-US" altLang="en-US" sz="1000" baseline="0">
                <a:latin typeface="Arial" panose="020B0604020202020204" pitchFamily="34" charset="0"/>
              </a:rPr>
              <a:pPr/>
              <a:t>3</a:t>
            </a:fld>
            <a:endParaRPr lang="en-US" altLang="en-US" sz="1000" baseline="0">
              <a:latin typeface="Arial" panose="020B0604020202020204" pitchFamily="34" charset="0"/>
            </a:endParaRPr>
          </a:p>
        </p:txBody>
      </p:sp>
      <p:sp>
        <p:nvSpPr>
          <p:cNvPr id="190468" name="Rectangle 2"/>
          <p:cNvSpPr>
            <a:spLocks noGrp="1" noChangeArrowheads="1"/>
          </p:cNvSpPr>
          <p:nvPr>
            <p:ph type="title"/>
          </p:nvPr>
        </p:nvSpPr>
        <p:spPr/>
        <p:txBody>
          <a:bodyPr/>
          <a:lstStyle/>
          <a:p>
            <a:pPr eaLnBrk="1" hangingPunct="1">
              <a:spcBef>
                <a:spcPct val="20000"/>
              </a:spcBef>
            </a:pPr>
            <a:r>
              <a:rPr lang="en-US" altLang="en-US" smtClean="0"/>
              <a:t>Reaction Rate</a:t>
            </a:r>
          </a:p>
        </p:txBody>
      </p:sp>
      <p:sp>
        <p:nvSpPr>
          <p:cNvPr id="273411" name="Rectangle 3"/>
          <p:cNvSpPr>
            <a:spLocks noGrp="1" noChangeArrowheads="1"/>
          </p:cNvSpPr>
          <p:nvPr>
            <p:ph type="body" idx="1"/>
          </p:nvPr>
        </p:nvSpPr>
        <p:spPr>
          <a:xfrm>
            <a:off x="457200" y="1752600"/>
            <a:ext cx="8229600" cy="4387850"/>
          </a:xfrm>
        </p:spPr>
        <p:txBody>
          <a:bodyPr/>
          <a:lstStyle/>
          <a:p>
            <a:pPr marL="457200" indent="-457200" eaLnBrk="1" hangingPunct="1"/>
            <a:r>
              <a:rPr lang="en-US" altLang="en-US" sz="2800" smtClean="0"/>
              <a:t>Change in concentration of a reactant or product per unit time.</a:t>
            </a:r>
          </a:p>
          <a:p>
            <a:pPr marL="457200" indent="-457200" eaLnBrk="1" hangingPunct="1"/>
            <a:endParaRPr lang="en-US" altLang="en-US" sz="2800" smtClean="0"/>
          </a:p>
          <a:p>
            <a:pPr marL="457200" indent="-457200" eaLnBrk="1" hangingPunct="1"/>
            <a:endParaRPr lang="en-US" altLang="en-US" sz="2800" smtClean="0"/>
          </a:p>
          <a:p>
            <a:pPr marL="457200" indent="-457200" eaLnBrk="1" hangingPunct="1"/>
            <a:endParaRPr lang="en-US" altLang="en-US" sz="2800" smtClean="0"/>
          </a:p>
          <a:p>
            <a:pPr marL="457200" indent="-457200" eaLnBrk="1" hangingPunct="1"/>
            <a:endParaRPr lang="en-US" altLang="en-US" sz="2800" smtClean="0"/>
          </a:p>
          <a:p>
            <a:pPr marL="457200" indent="-457200" eaLnBrk="1" hangingPunct="1"/>
            <a:endParaRPr lang="en-US" altLang="en-US" sz="2800" smtClean="0"/>
          </a:p>
          <a:p>
            <a:pPr marL="457200" indent="-457200" eaLnBrk="1" hangingPunct="1">
              <a:buFontTx/>
              <a:buNone/>
            </a:pPr>
            <a:r>
              <a:rPr lang="en-US" altLang="en-US" sz="2800" smtClean="0"/>
              <a:t>		</a:t>
            </a:r>
            <a:r>
              <a:rPr lang="en-US" altLang="en-US" smtClean="0"/>
              <a:t>[A] means concentration of A in mol/L; A is the 	reactant or product being considered.</a:t>
            </a:r>
            <a:endParaRPr lang="en-US" altLang="en-US" sz="2800" smtClean="0"/>
          </a:p>
        </p:txBody>
      </p:sp>
      <p:sp>
        <p:nvSpPr>
          <p:cNvPr id="190470"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90471" name="Rectangle 5"/>
          <p:cNvSpPr>
            <a:spLocks noChangeArrowheads="1"/>
          </p:cNvSpPr>
          <p:nvPr/>
        </p:nvSpPr>
        <p:spPr bwMode="auto">
          <a:xfrm>
            <a:off x="-757238" y="22098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90472" name="Rectangle 6"/>
          <p:cNvSpPr>
            <a:spLocks noChangeArrowheads="1"/>
          </p:cNvSpPr>
          <p:nvPr/>
        </p:nvSpPr>
        <p:spPr bwMode="auto">
          <a:xfrm>
            <a:off x="0" y="2538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273415" name="Object 7"/>
          <p:cNvGraphicFramePr>
            <a:graphicFrameLocks noChangeAspect="1"/>
          </p:cNvGraphicFramePr>
          <p:nvPr/>
        </p:nvGraphicFramePr>
        <p:xfrm>
          <a:off x="381000" y="2971800"/>
          <a:ext cx="8424863" cy="1946275"/>
        </p:xfrm>
        <a:graphic>
          <a:graphicData uri="http://schemas.openxmlformats.org/presentationml/2006/ole">
            <mc:AlternateContent xmlns:mc="http://schemas.openxmlformats.org/markup-compatibility/2006">
              <mc:Choice xmlns:v="urn:schemas-microsoft-com:vml" Requires="v">
                <p:oleObj spid="_x0000_s190474" name="Equation" r:id="rId4" imgW="8420100" imgH="1943100" progId="Equation.BREE4">
                  <p:embed/>
                </p:oleObj>
              </mc:Choice>
              <mc:Fallback>
                <p:oleObj name="Equation" r:id="rId4" imgW="8420100" imgH="1943100" progId="Equation.BREE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971800"/>
                        <a:ext cx="84248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 calcmode="lin" valueType="num">
                                      <p:cBhvr additive="base">
                                        <p:cTn id="7" dur="500" fill="hold"/>
                                        <p:tgtEl>
                                          <p:spTgt spid="273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3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73415"/>
                                        </p:tgtEl>
                                        <p:attrNameLst>
                                          <p:attrName>style.visibility</p:attrName>
                                        </p:attrNameLst>
                                      </p:cBhvr>
                                      <p:to>
                                        <p:strVal val="visible"/>
                                      </p:to>
                                    </p:set>
                                    <p:anim calcmode="lin" valueType="num">
                                      <p:cBhvr additive="base">
                                        <p:cTn id="13" dur="500" fill="hold"/>
                                        <p:tgtEl>
                                          <p:spTgt spid="273415"/>
                                        </p:tgtEl>
                                        <p:attrNameLst>
                                          <p:attrName>ppt_x</p:attrName>
                                        </p:attrNameLst>
                                      </p:cBhvr>
                                      <p:tavLst>
                                        <p:tav tm="0">
                                          <p:val>
                                            <p:strVal val="0-#ppt_w/2"/>
                                          </p:val>
                                        </p:tav>
                                        <p:tav tm="100000">
                                          <p:val>
                                            <p:strVal val="#ppt_x"/>
                                          </p:val>
                                        </p:tav>
                                      </p:tavLst>
                                    </p:anim>
                                    <p:anim calcmode="lin" valueType="num">
                                      <p:cBhvr additive="base">
                                        <p:cTn id="14" dur="500" fill="hold"/>
                                        <p:tgtEl>
                                          <p:spTgt spid="2734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3411">
                                            <p:txEl>
                                              <p:pRg st="6" end="6"/>
                                            </p:txEl>
                                          </p:spTgt>
                                        </p:tgtEl>
                                        <p:attrNameLst>
                                          <p:attrName>style.visibility</p:attrName>
                                        </p:attrNameLst>
                                      </p:cBhvr>
                                      <p:to>
                                        <p:strVal val="visible"/>
                                      </p:to>
                                    </p:set>
                                    <p:anim calcmode="lin" valueType="num">
                                      <p:cBhvr additive="base">
                                        <p:cTn id="19" dur="500" fill="hold"/>
                                        <p:tgtEl>
                                          <p:spTgt spid="273411">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34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2770188" y="65088"/>
            <a:ext cx="3630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u="sng" baseline="0">
                <a:solidFill>
                  <a:srgbClr val="000000"/>
                </a:solidFill>
                <a:latin typeface="Arial" panose="020B0604020202020204" pitchFamily="34" charset="0"/>
              </a:rPr>
              <a:t>Zero-Order Reactions</a:t>
            </a:r>
          </a:p>
        </p:txBody>
      </p:sp>
      <p:sp>
        <p:nvSpPr>
          <p:cNvPr id="217091" name="Text Box 3"/>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13.3</a:t>
            </a:r>
          </a:p>
        </p:txBody>
      </p:sp>
      <p:grpSp>
        <p:nvGrpSpPr>
          <p:cNvPr id="217092" name="Group 7"/>
          <p:cNvGrpSpPr>
            <a:grpSpLocks/>
          </p:cNvGrpSpPr>
          <p:nvPr/>
        </p:nvGrpSpPr>
        <p:grpSpPr bwMode="auto">
          <a:xfrm>
            <a:off x="685800" y="838200"/>
            <a:ext cx="1824038" cy="879475"/>
            <a:chOff x="518" y="3200"/>
            <a:chExt cx="1149" cy="554"/>
          </a:xfrm>
        </p:grpSpPr>
        <p:sp>
          <p:nvSpPr>
            <p:cNvPr id="217108" name="Text Box 8"/>
            <p:cNvSpPr txBox="1">
              <a:spLocks noChangeArrowheads="1"/>
            </p:cNvSpPr>
            <p:nvPr/>
          </p:nvSpPr>
          <p:spPr bwMode="auto">
            <a:xfrm>
              <a:off x="518" y="3337"/>
              <a:ext cx="7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p>
          </p:txBody>
        </p:sp>
        <p:grpSp>
          <p:nvGrpSpPr>
            <p:cNvPr id="217109" name="Group 9"/>
            <p:cNvGrpSpPr>
              <a:grpSpLocks/>
            </p:cNvGrpSpPr>
            <p:nvPr/>
          </p:nvGrpSpPr>
          <p:grpSpPr bwMode="auto">
            <a:xfrm>
              <a:off x="1200" y="3200"/>
              <a:ext cx="467" cy="554"/>
              <a:chOff x="2054" y="3286"/>
              <a:chExt cx="467" cy="554"/>
            </a:xfrm>
          </p:grpSpPr>
          <p:sp>
            <p:nvSpPr>
              <p:cNvPr id="217110" name="Text Box 10"/>
              <p:cNvSpPr txBox="1">
                <a:spLocks noChangeArrowheads="1"/>
              </p:cNvSpPr>
              <p:nvPr/>
            </p:nvSpPr>
            <p:spPr bwMode="auto">
              <a:xfrm>
                <a:off x="2054" y="3286"/>
                <a:ext cx="4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baseline="0">
                    <a:solidFill>
                      <a:srgbClr val="000000"/>
                    </a:solidFill>
                    <a:latin typeface="Arial" panose="020B0604020202020204" pitchFamily="34" charset="0"/>
                  </a:rPr>
                  <a:t>[A]</a:t>
                </a:r>
              </a:p>
            </p:txBody>
          </p:sp>
          <p:sp>
            <p:nvSpPr>
              <p:cNvPr id="217111" name="Text Box 11"/>
              <p:cNvSpPr txBox="1">
                <a:spLocks noChangeArrowheads="1"/>
              </p:cNvSpPr>
              <p:nvPr/>
            </p:nvSpPr>
            <p:spPr bwMode="auto">
              <a:xfrm>
                <a:off x="2144" y="3552"/>
                <a:ext cx="2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i="1" baseline="0">
                    <a:solidFill>
                      <a:srgbClr val="000000"/>
                    </a:solidFill>
                    <a:latin typeface="Arial" panose="020B0604020202020204" pitchFamily="34" charset="0"/>
                  </a:rPr>
                  <a:t>t</a:t>
                </a:r>
                <a:endParaRPr lang="en-US" altLang="en-US" sz="2400" baseline="0">
                  <a:solidFill>
                    <a:srgbClr val="000000"/>
                  </a:solidFill>
                  <a:latin typeface="Arial" panose="020B0604020202020204" pitchFamily="34" charset="0"/>
                </a:endParaRPr>
              </a:p>
            </p:txBody>
          </p:sp>
          <p:sp>
            <p:nvSpPr>
              <p:cNvPr id="217112" name="Line 12"/>
              <p:cNvSpPr>
                <a:spLocks noChangeShapeType="1"/>
              </p:cNvSpPr>
              <p:nvPr/>
            </p:nvSpPr>
            <p:spPr bwMode="auto">
              <a:xfrm>
                <a:off x="2095" y="3592"/>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7093" name="Text Box 13"/>
          <p:cNvSpPr txBox="1">
            <a:spLocks noChangeArrowheads="1"/>
          </p:cNvSpPr>
          <p:nvPr/>
        </p:nvSpPr>
        <p:spPr bwMode="auto">
          <a:xfrm>
            <a:off x="4724400" y="1066800"/>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[A]</a:t>
            </a:r>
            <a:r>
              <a:rPr lang="en-US" altLang="en-US" sz="2400">
                <a:solidFill>
                  <a:srgbClr val="000000"/>
                </a:solidFill>
                <a:latin typeface="Arial" panose="020B0604020202020204" pitchFamily="34" charset="0"/>
              </a:rPr>
              <a:t>0 </a:t>
            </a:r>
            <a:r>
              <a:rPr lang="en-US" altLang="en-US" sz="2400" baseline="0">
                <a:solidFill>
                  <a:srgbClr val="000000"/>
                </a:solidFill>
                <a:latin typeface="Arial" panose="020B0604020202020204" pitchFamily="34" charset="0"/>
              </a:rPr>
              <a:t>= </a:t>
            </a:r>
            <a:r>
              <a:rPr lang="en-US" altLang="en-US" sz="2400" i="1" baseline="0">
                <a:solidFill>
                  <a:srgbClr val="000000"/>
                </a:solidFill>
                <a:latin typeface="Arial" panose="020B0604020202020204" pitchFamily="34" charset="0"/>
              </a:rPr>
              <a:t>k</a:t>
            </a:r>
            <a:endParaRPr lang="en-US" altLang="en-US" sz="2400" baseline="0">
              <a:solidFill>
                <a:srgbClr val="000000"/>
              </a:solidFill>
              <a:latin typeface="Arial" panose="020B0604020202020204" pitchFamily="34" charset="0"/>
            </a:endParaRPr>
          </a:p>
        </p:txBody>
      </p:sp>
      <p:sp>
        <p:nvSpPr>
          <p:cNvPr id="217094" name="Text Box 32"/>
          <p:cNvSpPr txBox="1">
            <a:spLocks noChangeArrowheads="1"/>
          </p:cNvSpPr>
          <p:nvPr/>
        </p:nvSpPr>
        <p:spPr bwMode="auto">
          <a:xfrm>
            <a:off x="3581400" y="1752600"/>
            <a:ext cx="473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[A] is the concentration of A at any time </a:t>
            </a:r>
            <a:r>
              <a:rPr lang="en-US" altLang="en-US" sz="2000" i="1" baseline="0">
                <a:solidFill>
                  <a:srgbClr val="000000"/>
                </a:solidFill>
                <a:latin typeface="Arial" panose="020B0604020202020204" pitchFamily="34" charset="0"/>
              </a:rPr>
              <a:t>t</a:t>
            </a:r>
            <a:endParaRPr lang="en-US" altLang="en-US" sz="2000" baseline="0">
              <a:solidFill>
                <a:srgbClr val="000000"/>
              </a:solidFill>
              <a:latin typeface="Arial" panose="020B0604020202020204" pitchFamily="34" charset="0"/>
            </a:endParaRPr>
          </a:p>
        </p:txBody>
      </p:sp>
      <p:sp>
        <p:nvSpPr>
          <p:cNvPr id="217095" name="Text Box 33"/>
          <p:cNvSpPr txBox="1">
            <a:spLocks noChangeArrowheads="1"/>
          </p:cNvSpPr>
          <p:nvPr/>
        </p:nvSpPr>
        <p:spPr bwMode="auto">
          <a:xfrm>
            <a:off x="3581400" y="2133600"/>
            <a:ext cx="463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[A]</a:t>
            </a:r>
            <a:r>
              <a:rPr lang="en-US" altLang="en-US" sz="2000" baseline="-25000">
                <a:solidFill>
                  <a:srgbClr val="000000"/>
                </a:solidFill>
                <a:latin typeface="Arial" panose="020B0604020202020204" pitchFamily="34" charset="0"/>
              </a:rPr>
              <a:t>0</a:t>
            </a:r>
            <a:r>
              <a:rPr lang="en-US" altLang="en-US" sz="2000" baseline="0">
                <a:solidFill>
                  <a:srgbClr val="000000"/>
                </a:solidFill>
                <a:latin typeface="Arial" panose="020B0604020202020204" pitchFamily="34" charset="0"/>
              </a:rPr>
              <a:t> is the concentration of A at time </a:t>
            </a:r>
            <a:r>
              <a:rPr lang="en-US" altLang="en-US" sz="2000" i="1" baseline="0">
                <a:solidFill>
                  <a:srgbClr val="000000"/>
                </a:solidFill>
                <a:latin typeface="Arial" panose="020B0604020202020204" pitchFamily="34" charset="0"/>
              </a:rPr>
              <a:t>t</a:t>
            </a:r>
            <a:r>
              <a:rPr lang="en-US" altLang="en-US" sz="2000" baseline="0">
                <a:solidFill>
                  <a:srgbClr val="000000"/>
                </a:solidFill>
                <a:latin typeface="Arial" panose="020B0604020202020204" pitchFamily="34" charset="0"/>
              </a:rPr>
              <a:t>=0</a:t>
            </a:r>
          </a:p>
        </p:txBody>
      </p:sp>
      <p:sp>
        <p:nvSpPr>
          <p:cNvPr id="21548" name="Text Box 44"/>
          <p:cNvSpPr txBox="1">
            <a:spLocks noChangeArrowheads="1"/>
          </p:cNvSpPr>
          <p:nvPr/>
        </p:nvSpPr>
        <p:spPr bwMode="auto">
          <a:xfrm>
            <a:off x="4876800" y="3200400"/>
            <a:ext cx="3306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t</a:t>
            </a:r>
            <a:r>
              <a:rPr lang="en-US" altLang="en-US" sz="2400" i="1" baseline="-25000">
                <a:solidFill>
                  <a:srgbClr val="000000"/>
                </a:solidFill>
                <a:latin typeface="Arial" panose="020B0604020202020204" pitchFamily="34" charset="0"/>
                <a:cs typeface="Arial" panose="020B0604020202020204" pitchFamily="34" charset="0"/>
              </a:rPr>
              <a:t>½</a:t>
            </a:r>
            <a:r>
              <a:rPr lang="en-US" altLang="en-US" sz="2400" baseline="0">
                <a:solidFill>
                  <a:srgbClr val="000000"/>
                </a:solidFill>
                <a:latin typeface="Arial" panose="020B0604020202020204" pitchFamily="34" charset="0"/>
              </a:rPr>
              <a:t> = </a:t>
            </a:r>
            <a:r>
              <a:rPr lang="en-US" altLang="en-US" sz="2400" i="1" baseline="0">
                <a:solidFill>
                  <a:srgbClr val="000000"/>
                </a:solidFill>
                <a:latin typeface="Arial" panose="020B0604020202020204" pitchFamily="34" charset="0"/>
              </a:rPr>
              <a:t>t</a:t>
            </a:r>
            <a:r>
              <a:rPr lang="en-US" altLang="en-US" sz="2400" baseline="0">
                <a:solidFill>
                  <a:srgbClr val="000000"/>
                </a:solidFill>
                <a:latin typeface="Arial" panose="020B0604020202020204" pitchFamily="34" charset="0"/>
              </a:rPr>
              <a:t>  when [A] = [A]</a:t>
            </a:r>
            <a:r>
              <a:rPr lang="en-US" altLang="en-US" sz="2400" baseline="-25000">
                <a:solidFill>
                  <a:srgbClr val="000000"/>
                </a:solidFill>
                <a:latin typeface="Arial" panose="020B0604020202020204" pitchFamily="34" charset="0"/>
              </a:rPr>
              <a:t>0</a:t>
            </a:r>
            <a:r>
              <a:rPr lang="en-US" altLang="en-US" sz="2400" baseline="0">
                <a:solidFill>
                  <a:srgbClr val="000000"/>
                </a:solidFill>
                <a:latin typeface="Arial" panose="020B0604020202020204" pitchFamily="34" charset="0"/>
              </a:rPr>
              <a:t>/2</a:t>
            </a:r>
            <a:endParaRPr lang="en-US" altLang="en-US" sz="2400" i="1" baseline="0">
              <a:solidFill>
                <a:srgbClr val="000000"/>
              </a:solidFill>
              <a:latin typeface="Arial" panose="020B0604020202020204" pitchFamily="34" charset="0"/>
            </a:endParaRPr>
          </a:p>
        </p:txBody>
      </p:sp>
      <p:grpSp>
        <p:nvGrpSpPr>
          <p:cNvPr id="4" name="Group 53"/>
          <p:cNvGrpSpPr>
            <a:grpSpLocks/>
          </p:cNvGrpSpPr>
          <p:nvPr/>
        </p:nvGrpSpPr>
        <p:grpSpPr bwMode="auto">
          <a:xfrm>
            <a:off x="5638800" y="3657600"/>
            <a:ext cx="1430338" cy="827088"/>
            <a:chOff x="549" y="3079"/>
            <a:chExt cx="901" cy="521"/>
          </a:xfrm>
        </p:grpSpPr>
        <p:sp>
          <p:nvSpPr>
            <p:cNvPr id="217103" name="Text Box 46"/>
            <p:cNvSpPr txBox="1">
              <a:spLocks noChangeArrowheads="1"/>
            </p:cNvSpPr>
            <p:nvPr/>
          </p:nvSpPr>
          <p:spPr bwMode="auto">
            <a:xfrm>
              <a:off x="549" y="3191"/>
              <a:ext cx="4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t</a:t>
              </a:r>
              <a:r>
                <a:rPr lang="en-US" altLang="en-US" sz="2400" i="1" baseline="-25000">
                  <a:solidFill>
                    <a:srgbClr val="000000"/>
                  </a:solidFill>
                  <a:latin typeface="Arial" panose="020B0604020202020204" pitchFamily="34" charset="0"/>
                  <a:cs typeface="Arial" panose="020B0604020202020204" pitchFamily="34" charset="0"/>
                </a:rPr>
                <a:t>½</a:t>
              </a:r>
              <a:r>
                <a:rPr lang="en-US" altLang="en-US" sz="2400" baseline="0">
                  <a:solidFill>
                    <a:srgbClr val="000000"/>
                  </a:solidFill>
                  <a:latin typeface="Arial" panose="020B0604020202020204" pitchFamily="34" charset="0"/>
                </a:rPr>
                <a:t> =</a:t>
              </a:r>
            </a:p>
          </p:txBody>
        </p:sp>
        <p:grpSp>
          <p:nvGrpSpPr>
            <p:cNvPr id="217104" name="Group 52"/>
            <p:cNvGrpSpPr>
              <a:grpSpLocks/>
            </p:cNvGrpSpPr>
            <p:nvPr/>
          </p:nvGrpSpPr>
          <p:grpSpPr bwMode="auto">
            <a:xfrm>
              <a:off x="970" y="3079"/>
              <a:ext cx="480" cy="521"/>
              <a:chOff x="970" y="3079"/>
              <a:chExt cx="480" cy="521"/>
            </a:xfrm>
          </p:grpSpPr>
          <p:sp>
            <p:nvSpPr>
              <p:cNvPr id="217105" name="Text Box 48"/>
              <p:cNvSpPr txBox="1">
                <a:spLocks noChangeArrowheads="1"/>
              </p:cNvSpPr>
              <p:nvPr/>
            </p:nvSpPr>
            <p:spPr bwMode="auto">
              <a:xfrm>
                <a:off x="1001" y="3079"/>
                <a:ext cx="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[A]</a:t>
                </a:r>
                <a:r>
                  <a:rPr lang="en-US" altLang="en-US" sz="2400" baseline="-25000">
                    <a:solidFill>
                      <a:srgbClr val="000000"/>
                    </a:solidFill>
                    <a:latin typeface="Arial" panose="020B0604020202020204" pitchFamily="34" charset="0"/>
                  </a:rPr>
                  <a:t>0</a:t>
                </a:r>
                <a:endParaRPr lang="en-US" altLang="en-US" sz="2400" baseline="0">
                  <a:solidFill>
                    <a:srgbClr val="000000"/>
                  </a:solidFill>
                  <a:latin typeface="Arial" panose="020B0604020202020204" pitchFamily="34" charset="0"/>
                </a:endParaRPr>
              </a:p>
            </p:txBody>
          </p:sp>
          <p:sp>
            <p:nvSpPr>
              <p:cNvPr id="217106" name="Text Box 49"/>
              <p:cNvSpPr txBox="1">
                <a:spLocks noChangeArrowheads="1"/>
              </p:cNvSpPr>
              <p:nvPr/>
            </p:nvSpPr>
            <p:spPr bwMode="auto">
              <a:xfrm>
                <a:off x="1051" y="3312"/>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2</a:t>
                </a:r>
                <a:r>
                  <a:rPr lang="en-US" altLang="en-US" sz="2400" i="1" baseline="0">
                    <a:solidFill>
                      <a:srgbClr val="000000"/>
                    </a:solidFill>
                    <a:latin typeface="Arial" panose="020B0604020202020204" pitchFamily="34" charset="0"/>
                  </a:rPr>
                  <a:t>k</a:t>
                </a:r>
              </a:p>
            </p:txBody>
          </p:sp>
          <p:sp>
            <p:nvSpPr>
              <p:cNvPr id="217107" name="Line 50"/>
              <p:cNvSpPr>
                <a:spLocks noChangeShapeType="1"/>
              </p:cNvSpPr>
              <p:nvPr/>
            </p:nvSpPr>
            <p:spPr bwMode="auto">
              <a:xfrm>
                <a:off x="970" y="3359"/>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555" name="Text Box 51"/>
          <p:cNvSpPr txBox="1">
            <a:spLocks noChangeArrowheads="1"/>
          </p:cNvSpPr>
          <p:nvPr/>
        </p:nvSpPr>
        <p:spPr bwMode="auto">
          <a:xfrm>
            <a:off x="381000" y="1981200"/>
            <a:ext cx="2933700" cy="646113"/>
          </a:xfrm>
          <a:prstGeom prst="rect">
            <a:avLst/>
          </a:prstGeom>
          <a:solidFill>
            <a:schemeClr val="accent1">
              <a:alpha val="20000"/>
            </a:schemeClr>
          </a:solidFill>
          <a:ln w="9525">
            <a:solidFill>
              <a:schemeClr val="accent1">
                <a:shade val="50000"/>
              </a:schemeClr>
            </a:solidFill>
            <a:miter lim="800000"/>
            <a:headEnd/>
            <a:tailEnd/>
          </a:ln>
          <a:effec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en-US" sz="3600" baseline="0" dirty="0" smtClean="0">
                <a:solidFill>
                  <a:srgbClr val="000000"/>
                </a:solidFill>
              </a:rPr>
              <a:t>[A] - [A]</a:t>
            </a:r>
            <a:r>
              <a:rPr lang="en-US" sz="3600" baseline="-25000" dirty="0" smtClean="0">
                <a:solidFill>
                  <a:srgbClr val="000000"/>
                </a:solidFill>
              </a:rPr>
              <a:t>0</a:t>
            </a:r>
            <a:r>
              <a:rPr lang="en-US" sz="3600" baseline="0" dirty="0" smtClean="0">
                <a:solidFill>
                  <a:srgbClr val="000000"/>
                </a:solidFill>
              </a:rPr>
              <a:t> = -</a:t>
            </a:r>
            <a:r>
              <a:rPr lang="en-US" sz="3600" i="1" baseline="0" dirty="0" err="1" smtClean="0">
                <a:solidFill>
                  <a:srgbClr val="000000"/>
                </a:solidFill>
              </a:rPr>
              <a:t>kt</a:t>
            </a:r>
            <a:endParaRPr lang="en-US" sz="3600" baseline="0" dirty="0" smtClean="0">
              <a:solidFill>
                <a:srgbClr val="000000"/>
              </a:solidFill>
            </a:endParaRPr>
          </a:p>
        </p:txBody>
      </p:sp>
      <p:sp>
        <p:nvSpPr>
          <p:cNvPr id="38" name="TextBox 37"/>
          <p:cNvSpPr txBox="1">
            <a:spLocks noChangeArrowheads="1"/>
          </p:cNvSpPr>
          <p:nvPr/>
        </p:nvSpPr>
        <p:spPr bwMode="auto">
          <a:xfrm>
            <a:off x="4876800" y="26670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baseline="0">
                <a:solidFill>
                  <a:srgbClr val="000000"/>
                </a:solidFill>
                <a:latin typeface="Arial" panose="020B0604020202020204" pitchFamily="34" charset="0"/>
              </a:rPr>
              <a:t>Half life for zero order</a:t>
            </a:r>
          </a:p>
        </p:txBody>
      </p:sp>
      <p:sp>
        <p:nvSpPr>
          <p:cNvPr id="39" name="Rectangle 38"/>
          <p:cNvSpPr/>
          <p:nvPr/>
        </p:nvSpPr>
        <p:spPr>
          <a:xfrm>
            <a:off x="4724400" y="2667000"/>
            <a:ext cx="3581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aseline="0">
              <a:solidFill>
                <a:srgbClr val="FFFFFF"/>
              </a:solidFill>
            </a:endParaRPr>
          </a:p>
        </p:txBody>
      </p:sp>
      <p:pic>
        <p:nvPicPr>
          <p:cNvPr id="21559" name="Picture 55" descr="Graphs of concentration versus time, log concentration versus time and reciprocal of concentration versus time for a zero order 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629150"/>
            <a:ext cx="62579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990600" y="4572000"/>
            <a:ext cx="2133600" cy="228600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aseline="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heckerboard(across)">
                                      <p:cBhvr>
                                        <p:cTn id="10" dur="500"/>
                                        <p:tgtEl>
                                          <p:spTgt spid="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1548"/>
                                        </p:tgtEl>
                                        <p:attrNameLst>
                                          <p:attrName>style.visibility</p:attrName>
                                        </p:attrNameLst>
                                      </p:cBhvr>
                                      <p:to>
                                        <p:strVal val="visible"/>
                                      </p:to>
                                    </p:set>
                                    <p:anim calcmode="lin" valueType="num">
                                      <p:cBhvr additive="base">
                                        <p:cTn id="15" dur="500" fill="hold"/>
                                        <p:tgtEl>
                                          <p:spTgt spid="21548"/>
                                        </p:tgtEl>
                                        <p:attrNameLst>
                                          <p:attrName>ppt_x</p:attrName>
                                        </p:attrNameLst>
                                      </p:cBhvr>
                                      <p:tavLst>
                                        <p:tav tm="0">
                                          <p:val>
                                            <p:strVal val="0-#ppt_w/2"/>
                                          </p:val>
                                        </p:tav>
                                        <p:tav tm="100000">
                                          <p:val>
                                            <p:strVal val="#ppt_x"/>
                                          </p:val>
                                        </p:tav>
                                      </p:tavLst>
                                    </p:anim>
                                    <p:anim calcmode="lin" valueType="num">
                                      <p:cBhvr additive="base">
                                        <p:cTn id="16" dur="500" fill="hold"/>
                                        <p:tgtEl>
                                          <p:spTgt spid="2154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559"/>
                                        </p:tgtEl>
                                        <p:attrNameLst>
                                          <p:attrName>style.visibility</p:attrName>
                                        </p:attrNameLst>
                                      </p:cBhvr>
                                      <p:to>
                                        <p:strVal val="visible"/>
                                      </p:to>
                                    </p:set>
                                    <p:animEffect transition="in" filter="blinds(horizontal)">
                                      <p:cBhvr>
                                        <p:cTn id="27" dur="500"/>
                                        <p:tgtEl>
                                          <p:spTgt spid="215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diamond(in)">
                                      <p:cBhvr>
                                        <p:cTn id="3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8" grpId="0" autoUpdateAnimBg="0"/>
      <p:bldP spid="38" grpId="0"/>
      <p:bldP spid="39"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1AC446B-A67E-4CD4-BFB3-4099D50FBC8F}" type="slidenum">
              <a:rPr lang="en-US" altLang="en-US" sz="1000" baseline="0">
                <a:latin typeface="Arial" panose="020B0604020202020204" pitchFamily="34" charset="0"/>
              </a:rPr>
              <a:pPr/>
              <a:t>31</a:t>
            </a:fld>
            <a:endParaRPr lang="en-US" altLang="en-US" sz="1000" baseline="0">
              <a:latin typeface="Arial" panose="020B0604020202020204" pitchFamily="34" charset="0"/>
            </a:endParaRPr>
          </a:p>
        </p:txBody>
      </p:sp>
      <p:sp>
        <p:nvSpPr>
          <p:cNvPr id="218116" name="Rectangle 2"/>
          <p:cNvSpPr>
            <a:spLocks noGrp="1" noChangeArrowheads="1"/>
          </p:cNvSpPr>
          <p:nvPr>
            <p:ph type="title"/>
          </p:nvPr>
        </p:nvSpPr>
        <p:spPr/>
        <p:txBody>
          <a:bodyPr/>
          <a:lstStyle/>
          <a:p>
            <a:pPr eaLnBrk="1" hangingPunct="1">
              <a:spcBef>
                <a:spcPct val="20000"/>
              </a:spcBef>
            </a:pPr>
            <a:r>
              <a:rPr lang="en-US" altLang="en-US" smtClean="0"/>
              <a:t>Summary of the Rate Laws</a:t>
            </a:r>
          </a:p>
        </p:txBody>
      </p:sp>
      <p:pic>
        <p:nvPicPr>
          <p:cNvPr id="218117" name="Picture 3" descr="table_12_06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95513"/>
            <a:ext cx="8062913" cy="30622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93AB778-DBB8-4FF7-B010-076B722B334E}" type="slidenum">
              <a:rPr lang="en-US" altLang="en-US" sz="1000" baseline="0">
                <a:latin typeface="Arial" panose="020B0604020202020204" pitchFamily="34" charset="0"/>
              </a:rPr>
              <a:pPr/>
              <a:t>32</a:t>
            </a:fld>
            <a:endParaRPr lang="en-US" altLang="en-US" sz="1000" baseline="0">
              <a:latin typeface="Arial" panose="020B0604020202020204" pitchFamily="34" charset="0"/>
            </a:endParaRPr>
          </a:p>
        </p:txBody>
      </p:sp>
      <p:sp>
        <p:nvSpPr>
          <p:cNvPr id="350210" name="Rectangle 2"/>
          <p:cNvSpPr>
            <a:spLocks noGrp="1" noChangeArrowheads="1"/>
          </p:cNvSpPr>
          <p:nvPr>
            <p:ph type="body" idx="1"/>
          </p:nvPr>
        </p:nvSpPr>
        <p:spPr>
          <a:xfrm>
            <a:off x="533400" y="1676400"/>
            <a:ext cx="7467600" cy="2740025"/>
          </a:xfrm>
        </p:spPr>
        <p:txBody>
          <a:bodyPr/>
          <a:lstStyle/>
          <a:p>
            <a:pPr marL="465138" indent="-465138" eaLnBrk="1" hangingPunct="1"/>
            <a:r>
              <a:rPr lang="en-US" altLang="en-US" sz="2800" smtClean="0"/>
              <a:t>Most chemical reactions occur by a series of elementary steps.</a:t>
            </a:r>
          </a:p>
          <a:p>
            <a:pPr marL="465138" indent="-465138" eaLnBrk="1" hangingPunct="1"/>
            <a:r>
              <a:rPr lang="en-US" altLang="en-US" sz="2800" smtClean="0"/>
              <a:t>An intermediate is formed in one step and used up in a subsequent step and thus is never seen as a product in the overall balanced reaction.</a:t>
            </a:r>
          </a:p>
        </p:txBody>
      </p:sp>
      <p:sp>
        <p:nvSpPr>
          <p:cNvPr id="219141" name="Rectangle 3"/>
          <p:cNvSpPr>
            <a:spLocks noGrp="1" noChangeArrowheads="1"/>
          </p:cNvSpPr>
          <p:nvPr>
            <p:ph type="title"/>
          </p:nvPr>
        </p:nvSpPr>
        <p:spPr/>
        <p:txBody>
          <a:bodyPr/>
          <a:lstStyle/>
          <a:p>
            <a:pPr eaLnBrk="1" hangingPunct="1">
              <a:spcBef>
                <a:spcPct val="20000"/>
              </a:spcBef>
            </a:pPr>
            <a:r>
              <a:rPr lang="en-US" altLang="en-US" smtClean="0"/>
              <a:t>Reaction Mechanism</a:t>
            </a:r>
          </a:p>
        </p:txBody>
      </p:sp>
      <p:sp>
        <p:nvSpPr>
          <p:cNvPr id="219142"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19143"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0210">
                                            <p:txEl>
                                              <p:pRg st="0" end="0"/>
                                            </p:txEl>
                                          </p:spTgt>
                                        </p:tgtEl>
                                        <p:attrNameLst>
                                          <p:attrName>style.visibility</p:attrName>
                                        </p:attrNameLst>
                                      </p:cBhvr>
                                      <p:to>
                                        <p:strVal val="visible"/>
                                      </p:to>
                                    </p:set>
                                    <p:animEffect transition="in" filter="wipe(left)">
                                      <p:cBhvr>
                                        <p:cTn id="7" dur="500"/>
                                        <p:tgtEl>
                                          <p:spTgt spid="3502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0210">
                                            <p:txEl>
                                              <p:pRg st="1" end="1"/>
                                            </p:txEl>
                                          </p:spTgt>
                                        </p:tgtEl>
                                        <p:attrNameLst>
                                          <p:attrName>style.visibility</p:attrName>
                                        </p:attrNameLst>
                                      </p:cBhvr>
                                      <p:to>
                                        <p:strVal val="visible"/>
                                      </p:to>
                                    </p:set>
                                    <p:animEffect transition="in" filter="wipe(left)">
                                      <p:cBhvr>
                                        <p:cTn id="12" dur="500"/>
                                        <p:tgtEl>
                                          <p:spTgt spid="3502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13.5</a:t>
            </a:r>
          </a:p>
        </p:txBody>
      </p:sp>
      <p:grpSp>
        <p:nvGrpSpPr>
          <p:cNvPr id="2" name="Group 28"/>
          <p:cNvGrpSpPr>
            <a:grpSpLocks/>
          </p:cNvGrpSpPr>
          <p:nvPr/>
        </p:nvGrpSpPr>
        <p:grpSpPr bwMode="auto">
          <a:xfrm>
            <a:off x="914400" y="4114800"/>
            <a:ext cx="6623050" cy="1484313"/>
            <a:chOff x="144" y="1305"/>
            <a:chExt cx="4172" cy="935"/>
          </a:xfrm>
        </p:grpSpPr>
        <p:grpSp>
          <p:nvGrpSpPr>
            <p:cNvPr id="220169" name="Group 3"/>
            <p:cNvGrpSpPr>
              <a:grpSpLocks/>
            </p:cNvGrpSpPr>
            <p:nvPr/>
          </p:nvGrpSpPr>
          <p:grpSpPr bwMode="auto">
            <a:xfrm>
              <a:off x="326" y="1305"/>
              <a:ext cx="3934" cy="288"/>
              <a:chOff x="758" y="2809"/>
              <a:chExt cx="3934" cy="288"/>
            </a:xfrm>
          </p:grpSpPr>
          <p:sp>
            <p:nvSpPr>
              <p:cNvPr id="220183" name="Text Box 4"/>
              <p:cNvSpPr txBox="1">
                <a:spLocks noChangeArrowheads="1"/>
              </p:cNvSpPr>
              <p:nvPr/>
            </p:nvSpPr>
            <p:spPr bwMode="auto">
              <a:xfrm>
                <a:off x="758" y="2809"/>
                <a:ext cx="15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Elementary step:</a:t>
                </a:r>
              </a:p>
            </p:txBody>
          </p:sp>
          <p:grpSp>
            <p:nvGrpSpPr>
              <p:cNvPr id="220184" name="Group 5"/>
              <p:cNvGrpSpPr>
                <a:grpSpLocks/>
              </p:cNvGrpSpPr>
              <p:nvPr/>
            </p:nvGrpSpPr>
            <p:grpSpPr bwMode="auto">
              <a:xfrm>
                <a:off x="2822" y="2809"/>
                <a:ext cx="1870" cy="288"/>
                <a:chOff x="2822" y="2809"/>
                <a:chExt cx="1870" cy="288"/>
              </a:xfrm>
            </p:grpSpPr>
            <p:sp>
              <p:nvSpPr>
                <p:cNvPr id="220185" name="Text Box 6"/>
                <p:cNvSpPr txBox="1">
                  <a:spLocks noChangeArrowheads="1"/>
                </p:cNvSpPr>
                <p:nvPr/>
              </p:nvSpPr>
              <p:spPr bwMode="auto">
                <a:xfrm>
                  <a:off x="2822" y="2809"/>
                  <a:ext cx="18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 + NO          N</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O</a:t>
                  </a:r>
                  <a:r>
                    <a:rPr lang="en-US" altLang="en-US" sz="2400" baseline="-250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
              <p:nvSpPr>
                <p:cNvPr id="220186" name="Line 7"/>
                <p:cNvSpPr>
                  <a:spLocks noChangeShapeType="1"/>
                </p:cNvSpPr>
                <p:nvPr/>
              </p:nvSpPr>
              <p:spPr bwMode="auto">
                <a:xfrm>
                  <a:off x="3752" y="2960"/>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220170" name="Group 8"/>
            <p:cNvGrpSpPr>
              <a:grpSpLocks/>
            </p:cNvGrpSpPr>
            <p:nvPr/>
          </p:nvGrpSpPr>
          <p:grpSpPr bwMode="auto">
            <a:xfrm>
              <a:off x="320" y="1640"/>
              <a:ext cx="3996" cy="288"/>
              <a:chOff x="752" y="3144"/>
              <a:chExt cx="3996" cy="288"/>
            </a:xfrm>
          </p:grpSpPr>
          <p:sp>
            <p:nvSpPr>
              <p:cNvPr id="220179" name="Text Box 9"/>
              <p:cNvSpPr txBox="1">
                <a:spLocks noChangeArrowheads="1"/>
              </p:cNvSpPr>
              <p:nvPr/>
            </p:nvSpPr>
            <p:spPr bwMode="auto">
              <a:xfrm>
                <a:off x="752" y="3144"/>
                <a:ext cx="15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Elementary step:</a:t>
                </a:r>
              </a:p>
            </p:txBody>
          </p:sp>
          <p:grpSp>
            <p:nvGrpSpPr>
              <p:cNvPr id="220180" name="Group 10"/>
              <p:cNvGrpSpPr>
                <a:grpSpLocks/>
              </p:cNvGrpSpPr>
              <p:nvPr/>
            </p:nvGrpSpPr>
            <p:grpSpPr bwMode="auto">
              <a:xfrm>
                <a:off x="2768" y="3144"/>
                <a:ext cx="1980" cy="288"/>
                <a:chOff x="2784" y="3312"/>
                <a:chExt cx="1980" cy="288"/>
              </a:xfrm>
            </p:grpSpPr>
            <p:sp>
              <p:nvSpPr>
                <p:cNvPr id="220181" name="Line 11"/>
                <p:cNvSpPr>
                  <a:spLocks noChangeShapeType="1"/>
                </p:cNvSpPr>
                <p:nvPr/>
              </p:nvSpPr>
              <p:spPr bwMode="auto">
                <a:xfrm>
                  <a:off x="3768" y="3464"/>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82" name="Text Box 12"/>
                <p:cNvSpPr txBox="1">
                  <a:spLocks noChangeArrowheads="1"/>
                </p:cNvSpPr>
                <p:nvPr/>
              </p:nvSpPr>
              <p:spPr bwMode="auto">
                <a:xfrm>
                  <a:off x="2784" y="3312"/>
                  <a:ext cx="19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 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2NO</a:t>
                  </a:r>
                  <a:r>
                    <a:rPr lang="en-US" altLang="en-US" sz="2400" baseline="-250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grpSp>
        </p:grpSp>
        <p:grpSp>
          <p:nvGrpSpPr>
            <p:cNvPr id="220171" name="Group 13"/>
            <p:cNvGrpSpPr>
              <a:grpSpLocks/>
            </p:cNvGrpSpPr>
            <p:nvPr/>
          </p:nvGrpSpPr>
          <p:grpSpPr bwMode="auto">
            <a:xfrm>
              <a:off x="144" y="1632"/>
              <a:ext cx="4161" cy="608"/>
              <a:chOff x="576" y="3136"/>
              <a:chExt cx="4161" cy="608"/>
            </a:xfrm>
          </p:grpSpPr>
          <p:grpSp>
            <p:nvGrpSpPr>
              <p:cNvPr id="220172" name="Group 14"/>
              <p:cNvGrpSpPr>
                <a:grpSpLocks/>
              </p:cNvGrpSpPr>
              <p:nvPr/>
            </p:nvGrpSpPr>
            <p:grpSpPr bwMode="auto">
              <a:xfrm>
                <a:off x="752" y="3456"/>
                <a:ext cx="3985" cy="288"/>
                <a:chOff x="752" y="3552"/>
                <a:chExt cx="3985" cy="288"/>
              </a:xfrm>
            </p:grpSpPr>
            <p:sp>
              <p:nvSpPr>
                <p:cNvPr id="220174" name="Text Box 15"/>
                <p:cNvSpPr txBox="1">
                  <a:spLocks noChangeArrowheads="1"/>
                </p:cNvSpPr>
                <p:nvPr/>
              </p:nvSpPr>
              <p:spPr bwMode="auto">
                <a:xfrm>
                  <a:off x="752" y="3552"/>
                  <a:ext cx="1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Overall reaction:</a:t>
                  </a:r>
                </a:p>
              </p:txBody>
            </p:sp>
            <p:grpSp>
              <p:nvGrpSpPr>
                <p:cNvPr id="220175" name="Group 16"/>
                <p:cNvGrpSpPr>
                  <a:grpSpLocks/>
                </p:cNvGrpSpPr>
                <p:nvPr/>
              </p:nvGrpSpPr>
              <p:grpSpPr bwMode="auto">
                <a:xfrm>
                  <a:off x="2792" y="3552"/>
                  <a:ext cx="1945" cy="288"/>
                  <a:chOff x="2918" y="3865"/>
                  <a:chExt cx="1945" cy="288"/>
                </a:xfrm>
              </p:grpSpPr>
              <p:sp>
                <p:nvSpPr>
                  <p:cNvPr id="220177" name="Line 17"/>
                  <p:cNvSpPr>
                    <a:spLocks noChangeShapeType="1"/>
                  </p:cNvSpPr>
                  <p:nvPr/>
                </p:nvSpPr>
                <p:spPr bwMode="auto">
                  <a:xfrm>
                    <a:off x="3880" y="4016"/>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78" name="Text Box 18"/>
                  <p:cNvSpPr txBox="1">
                    <a:spLocks noChangeArrowheads="1"/>
                  </p:cNvSpPr>
                  <p:nvPr/>
                </p:nvSpPr>
                <p:spPr bwMode="auto">
                  <a:xfrm>
                    <a:off x="2918" y="3865"/>
                    <a:ext cx="19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2NO + 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2NO</a:t>
                    </a:r>
                    <a:r>
                      <a:rPr lang="en-US" altLang="en-US" sz="2400" baseline="-250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grpSp>
            <p:sp>
              <p:nvSpPr>
                <p:cNvPr id="220176" name="Line 19"/>
                <p:cNvSpPr>
                  <a:spLocks noChangeShapeType="1"/>
                </p:cNvSpPr>
                <p:nvPr/>
              </p:nvSpPr>
              <p:spPr bwMode="auto">
                <a:xfrm>
                  <a:off x="816" y="3552"/>
                  <a:ext cx="38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0173" name="Text Box 20"/>
              <p:cNvSpPr txBox="1">
                <a:spLocks noChangeArrowheads="1"/>
              </p:cNvSpPr>
              <p:nvPr/>
            </p:nvSpPr>
            <p:spPr bwMode="auto">
              <a:xfrm>
                <a:off x="576" y="313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a:t>
                </a:r>
              </a:p>
            </p:txBody>
          </p:sp>
        </p:grpSp>
      </p:grpSp>
      <p:sp>
        <p:nvSpPr>
          <p:cNvPr id="220164" name="Text Box 23"/>
          <p:cNvSpPr txBox="1">
            <a:spLocks noChangeArrowheads="1"/>
          </p:cNvSpPr>
          <p:nvPr/>
        </p:nvSpPr>
        <p:spPr bwMode="auto">
          <a:xfrm>
            <a:off x="228600" y="1600200"/>
            <a:ext cx="870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baseline="0">
                <a:solidFill>
                  <a:srgbClr val="000000"/>
                </a:solidFill>
                <a:latin typeface="Arial" panose="020B0604020202020204" pitchFamily="34" charset="0"/>
              </a:rPr>
              <a:t>Intermediates</a:t>
            </a:r>
            <a:r>
              <a:rPr lang="en-US" altLang="en-US" sz="2400" baseline="0">
                <a:solidFill>
                  <a:srgbClr val="000000"/>
                </a:solidFill>
                <a:latin typeface="Arial" panose="020B0604020202020204" pitchFamily="34" charset="0"/>
              </a:rPr>
              <a:t> are species that appear in a reaction mechanism </a:t>
            </a:r>
            <a:r>
              <a:rPr lang="en-US" altLang="en-US" sz="2400" b="1" baseline="0">
                <a:solidFill>
                  <a:srgbClr val="000000"/>
                </a:solidFill>
                <a:latin typeface="Arial" panose="020B0604020202020204" pitchFamily="34" charset="0"/>
              </a:rPr>
              <a:t>but not</a:t>
            </a:r>
            <a:r>
              <a:rPr lang="en-US" altLang="en-US" sz="2400" baseline="0">
                <a:solidFill>
                  <a:srgbClr val="000000"/>
                </a:solidFill>
                <a:latin typeface="Arial" panose="020B0604020202020204" pitchFamily="34" charset="0"/>
              </a:rPr>
              <a:t> in the overall balanced equation.  </a:t>
            </a:r>
            <a:endParaRPr lang="en-US" altLang="en-US" sz="2400" b="1" i="1" baseline="0">
              <a:solidFill>
                <a:srgbClr val="000000"/>
              </a:solidFill>
              <a:latin typeface="Arial" panose="020B0604020202020204" pitchFamily="34" charset="0"/>
            </a:endParaRPr>
          </a:p>
        </p:txBody>
      </p:sp>
      <p:sp>
        <p:nvSpPr>
          <p:cNvPr id="27672" name="Text Box 24"/>
          <p:cNvSpPr txBox="1">
            <a:spLocks noChangeArrowheads="1"/>
          </p:cNvSpPr>
          <p:nvPr/>
        </p:nvSpPr>
        <p:spPr bwMode="auto">
          <a:xfrm>
            <a:off x="228600" y="2590800"/>
            <a:ext cx="868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aseline="0">
                <a:solidFill>
                  <a:srgbClr val="000000"/>
                </a:solidFill>
                <a:latin typeface="Arial" panose="020B0604020202020204" pitchFamily="34" charset="0"/>
              </a:rPr>
              <a:t>An </a:t>
            </a:r>
            <a:r>
              <a:rPr lang="en-US" altLang="en-US" sz="2400" b="1" baseline="0">
                <a:solidFill>
                  <a:srgbClr val="000000"/>
                </a:solidFill>
                <a:latin typeface="Arial" panose="020B0604020202020204" pitchFamily="34" charset="0"/>
              </a:rPr>
              <a:t>intermediate</a:t>
            </a:r>
            <a:r>
              <a:rPr lang="en-US" altLang="en-US" sz="2400" baseline="0">
                <a:solidFill>
                  <a:srgbClr val="000000"/>
                </a:solidFill>
                <a:latin typeface="Arial" panose="020B0604020202020204" pitchFamily="34" charset="0"/>
              </a:rPr>
              <a:t> is always formed in an early elementary step and consumed in a later elementary step.</a:t>
            </a:r>
          </a:p>
        </p:txBody>
      </p:sp>
      <p:sp>
        <p:nvSpPr>
          <p:cNvPr id="27673" name="Oval 25"/>
          <p:cNvSpPr>
            <a:spLocks noChangeArrowheads="1"/>
          </p:cNvSpPr>
          <p:nvPr/>
        </p:nvSpPr>
        <p:spPr bwMode="auto">
          <a:xfrm>
            <a:off x="6489700" y="4100513"/>
            <a:ext cx="1066800" cy="533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7674" name="Oval 26"/>
          <p:cNvSpPr>
            <a:spLocks noChangeArrowheads="1"/>
          </p:cNvSpPr>
          <p:nvPr/>
        </p:nvSpPr>
        <p:spPr bwMode="auto">
          <a:xfrm>
            <a:off x="4279900" y="4621213"/>
            <a:ext cx="1066800" cy="533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20168" name="TextBox 28"/>
          <p:cNvSpPr txBox="1">
            <a:spLocks noChangeArrowheads="1"/>
          </p:cNvSpPr>
          <p:nvPr/>
        </p:nvSpPr>
        <p:spPr bwMode="auto">
          <a:xfrm>
            <a:off x="762000" y="228600"/>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aseline="0">
                <a:solidFill>
                  <a:srgbClr val="000000"/>
                </a:solidFill>
                <a:latin typeface="Arial" panose="020B0604020202020204" pitchFamily="34" charset="0"/>
              </a:rPr>
              <a:t>Reaction Intermediates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 calcmode="lin" valueType="num">
                                      <p:cBhvr additive="base">
                                        <p:cTn id="7" dur="500" fill="hold"/>
                                        <p:tgtEl>
                                          <p:spTgt spid="27672"/>
                                        </p:tgtEl>
                                        <p:attrNameLst>
                                          <p:attrName>ppt_x</p:attrName>
                                        </p:attrNameLst>
                                      </p:cBhvr>
                                      <p:tavLst>
                                        <p:tav tm="0">
                                          <p:val>
                                            <p:strVal val="0-#ppt_w/2"/>
                                          </p:val>
                                        </p:tav>
                                        <p:tav tm="100000">
                                          <p:val>
                                            <p:strVal val="#ppt_x"/>
                                          </p:val>
                                        </p:tav>
                                      </p:tavLst>
                                    </p:anim>
                                    <p:anim calcmode="lin" valueType="num">
                                      <p:cBhvr additive="base">
                                        <p:cTn id="8" dur="500" fill="hold"/>
                                        <p:tgtEl>
                                          <p:spTgt spid="276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7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autoUpdateAnimBg="0"/>
      <p:bldP spid="27673" grpId="0" animBg="1"/>
      <p:bldP spid="276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228600" y="1524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aseline="0">
                <a:solidFill>
                  <a:srgbClr val="000000"/>
                </a:solidFill>
                <a:latin typeface="Arial" panose="020B0604020202020204" pitchFamily="34" charset="0"/>
              </a:rPr>
              <a:t>A </a:t>
            </a:r>
            <a:r>
              <a:rPr lang="en-US" altLang="en-US" sz="2400" b="1" i="1" baseline="0">
                <a:solidFill>
                  <a:srgbClr val="000000"/>
                </a:solidFill>
                <a:latin typeface="Arial" panose="020B0604020202020204" pitchFamily="34" charset="0"/>
              </a:rPr>
              <a:t>catalyst</a:t>
            </a:r>
            <a:r>
              <a:rPr lang="en-US" altLang="en-US" sz="2400" baseline="0">
                <a:solidFill>
                  <a:srgbClr val="000000"/>
                </a:solidFill>
                <a:latin typeface="Arial" panose="020B0604020202020204" pitchFamily="34" charset="0"/>
              </a:rPr>
              <a:t> is a substance that increases the rate of a chemical reaction without itself being consumed. It is used in an earlier step, and then later produced.</a:t>
            </a:r>
          </a:p>
        </p:txBody>
      </p:sp>
      <p:grpSp>
        <p:nvGrpSpPr>
          <p:cNvPr id="221187" name="Group 9"/>
          <p:cNvGrpSpPr>
            <a:grpSpLocks/>
          </p:cNvGrpSpPr>
          <p:nvPr/>
        </p:nvGrpSpPr>
        <p:grpSpPr bwMode="auto">
          <a:xfrm>
            <a:off x="3657600" y="1295400"/>
            <a:ext cx="625475" cy="457200"/>
            <a:chOff x="950" y="3097"/>
            <a:chExt cx="394" cy="288"/>
          </a:xfrm>
        </p:grpSpPr>
        <p:sp>
          <p:nvSpPr>
            <p:cNvPr id="221197" name="Text Box 5"/>
            <p:cNvSpPr txBox="1">
              <a:spLocks noChangeArrowheads="1"/>
            </p:cNvSpPr>
            <p:nvPr/>
          </p:nvSpPr>
          <p:spPr bwMode="auto">
            <a:xfrm>
              <a:off x="950" y="3097"/>
              <a:ext cx="3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E</a:t>
              </a:r>
              <a:r>
                <a:rPr lang="en-US" altLang="en-US" sz="2400" i="1" baseline="-25000">
                  <a:solidFill>
                    <a:srgbClr val="000000"/>
                  </a:solidFill>
                  <a:latin typeface="Arial" panose="020B0604020202020204" pitchFamily="34" charset="0"/>
                </a:rPr>
                <a:t>a</a:t>
              </a:r>
              <a:endParaRPr lang="en-US" altLang="en-US" sz="2400" i="1" baseline="0">
                <a:solidFill>
                  <a:srgbClr val="000000"/>
                </a:solidFill>
                <a:latin typeface="Arial" panose="020B0604020202020204" pitchFamily="34" charset="0"/>
              </a:endParaRPr>
            </a:p>
          </p:txBody>
        </p:sp>
        <p:sp>
          <p:nvSpPr>
            <p:cNvPr id="221198" name="Line 7"/>
            <p:cNvSpPr>
              <a:spLocks noChangeShapeType="1"/>
            </p:cNvSpPr>
            <p:nvPr/>
          </p:nvSpPr>
          <p:spPr bwMode="auto">
            <a:xfrm>
              <a:off x="1344" y="3121"/>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1188" name="Group 10"/>
          <p:cNvGrpSpPr>
            <a:grpSpLocks/>
          </p:cNvGrpSpPr>
          <p:nvPr/>
        </p:nvGrpSpPr>
        <p:grpSpPr bwMode="auto">
          <a:xfrm>
            <a:off x="4800600" y="1257300"/>
            <a:ext cx="473075" cy="457200"/>
            <a:chOff x="2246" y="3145"/>
            <a:chExt cx="298" cy="288"/>
          </a:xfrm>
        </p:grpSpPr>
        <p:sp>
          <p:nvSpPr>
            <p:cNvPr id="221195" name="Text Box 6"/>
            <p:cNvSpPr txBox="1">
              <a:spLocks noChangeArrowheads="1"/>
            </p:cNvSpPr>
            <p:nvPr/>
          </p:nvSpPr>
          <p:spPr bwMode="auto">
            <a:xfrm>
              <a:off x="2246" y="314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p>
          </p:txBody>
        </p:sp>
        <p:sp>
          <p:nvSpPr>
            <p:cNvPr id="221196" name="Line 8"/>
            <p:cNvSpPr>
              <a:spLocks noChangeShapeType="1"/>
            </p:cNvSpPr>
            <p:nvPr/>
          </p:nvSpPr>
          <p:spPr bwMode="auto">
            <a:xfrm flipV="1">
              <a:off x="2544" y="3169"/>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1189" name="Group 18"/>
          <p:cNvGrpSpPr>
            <a:grpSpLocks/>
          </p:cNvGrpSpPr>
          <p:nvPr/>
        </p:nvGrpSpPr>
        <p:grpSpPr bwMode="auto">
          <a:xfrm>
            <a:off x="304800" y="1752600"/>
            <a:ext cx="8534400" cy="3833813"/>
            <a:chOff x="192" y="1104"/>
            <a:chExt cx="5376" cy="2415"/>
          </a:xfrm>
        </p:grpSpPr>
        <p:pic>
          <p:nvPicPr>
            <p:cNvPr id="221192" name="Picture 11" descr="C:\DOCUME~1\STACY_~1\LOCALS~1\Temp\npo0000df.tmp"/>
            <p:cNvPicPr>
              <a:picLocks noChangeAspect="1" noChangeArrowheads="1"/>
            </p:cNvPicPr>
            <p:nvPr/>
          </p:nvPicPr>
          <p:blipFill>
            <a:blip r:embed="rId2">
              <a:extLst>
                <a:ext uri="{28A0092B-C50C-407E-A947-70E740481C1C}">
                  <a14:useLocalDpi xmlns:a14="http://schemas.microsoft.com/office/drawing/2010/main" val="0"/>
                </a:ext>
              </a:extLst>
            </a:blip>
            <a:srcRect b="10017"/>
            <a:stretch>
              <a:fillRect/>
            </a:stretch>
          </p:blipFill>
          <p:spPr bwMode="auto">
            <a:xfrm>
              <a:off x="192" y="1104"/>
              <a:ext cx="5376" cy="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3" name="Text Box 12"/>
            <p:cNvSpPr txBox="1">
              <a:spLocks noChangeArrowheads="1"/>
            </p:cNvSpPr>
            <p:nvPr/>
          </p:nvSpPr>
          <p:spPr bwMode="auto">
            <a:xfrm>
              <a:off x="422" y="3072"/>
              <a:ext cx="9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uncatalyzed</a:t>
              </a:r>
            </a:p>
          </p:txBody>
        </p:sp>
        <p:sp>
          <p:nvSpPr>
            <p:cNvPr id="221194" name="Text Box 13"/>
            <p:cNvSpPr txBox="1">
              <a:spLocks noChangeArrowheads="1"/>
            </p:cNvSpPr>
            <p:nvPr/>
          </p:nvSpPr>
          <p:spPr bwMode="auto">
            <a:xfrm>
              <a:off x="3398" y="3072"/>
              <a:ext cx="7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catalyzed</a:t>
              </a:r>
            </a:p>
          </p:txBody>
        </p:sp>
      </p:grpSp>
      <p:sp>
        <p:nvSpPr>
          <p:cNvPr id="221190" name="Text Box 14"/>
          <p:cNvSpPr txBox="1">
            <a:spLocks noChangeArrowheads="1"/>
          </p:cNvSpPr>
          <p:nvPr/>
        </p:nvSpPr>
        <p:spPr bwMode="auto">
          <a:xfrm>
            <a:off x="2286000" y="5715000"/>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a:t>
            </a:r>
            <a:r>
              <a:rPr lang="en-US" altLang="en-US" sz="2400" baseline="-25000">
                <a:solidFill>
                  <a:srgbClr val="000000"/>
                </a:solidFill>
                <a:latin typeface="Arial" panose="020B0604020202020204" pitchFamily="34" charset="0"/>
              </a:rPr>
              <a:t>catalyzed</a:t>
            </a:r>
            <a:r>
              <a:rPr lang="en-US" altLang="en-US" sz="2400" baseline="0">
                <a:solidFill>
                  <a:srgbClr val="000000"/>
                </a:solidFill>
                <a:latin typeface="Arial" panose="020B0604020202020204" pitchFamily="34" charset="0"/>
              </a:rPr>
              <a:t> &gt; rate</a:t>
            </a:r>
            <a:r>
              <a:rPr lang="en-US" altLang="en-US" sz="2400" baseline="-25000">
                <a:solidFill>
                  <a:srgbClr val="000000"/>
                </a:solidFill>
                <a:latin typeface="Arial" panose="020B0604020202020204" pitchFamily="34" charset="0"/>
              </a:rPr>
              <a:t>uncatalyzed</a:t>
            </a:r>
          </a:p>
          <a:p>
            <a:pPr eaLnBrk="1" hangingPunct="1">
              <a:spcBef>
                <a:spcPct val="0"/>
              </a:spcBef>
              <a:buFontTx/>
              <a:buNone/>
            </a:pPr>
            <a:r>
              <a:rPr lang="en-US" altLang="en-US" sz="2400" b="1" baseline="-25000">
                <a:solidFill>
                  <a:srgbClr val="000000"/>
                </a:solidFill>
                <a:latin typeface="Arial" panose="020B0604020202020204" pitchFamily="34" charset="0"/>
              </a:rPr>
              <a:t>An inhibitor RAISES the activation energy</a:t>
            </a:r>
            <a:endParaRPr lang="en-US" altLang="en-US" sz="2400" b="1" baseline="0">
              <a:solidFill>
                <a:srgbClr val="000000"/>
              </a:solidFill>
              <a:latin typeface="Arial" panose="020B0604020202020204" pitchFamily="34" charset="0"/>
            </a:endParaRPr>
          </a:p>
        </p:txBody>
      </p:sp>
      <p:sp>
        <p:nvSpPr>
          <p:cNvPr id="221191" name="Text Box 19"/>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Copyright © Cengage Learning. All rights reserved</a:t>
            </a:r>
          </a:p>
        </p:txBody>
      </p:sp>
      <p:sp>
        <p:nvSpPr>
          <p:cNvPr id="8"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CB12112-51F8-4B34-AA2E-A5A286A0FAC1}" type="slidenum">
              <a:rPr lang="en-US" altLang="en-US" sz="1000" baseline="0">
                <a:latin typeface="Arial" panose="020B0604020202020204" pitchFamily="34" charset="0"/>
              </a:rPr>
              <a:pPr/>
              <a:t>35</a:t>
            </a:fld>
            <a:endParaRPr lang="en-US" altLang="en-US" sz="1000" baseline="0">
              <a:latin typeface="Arial" panose="020B0604020202020204" pitchFamily="34" charset="0"/>
            </a:endParaRPr>
          </a:p>
        </p:txBody>
      </p:sp>
      <p:sp>
        <p:nvSpPr>
          <p:cNvPr id="222212" name="Rectangle 2"/>
          <p:cNvSpPr>
            <a:spLocks noGrp="1" noChangeArrowheads="1"/>
          </p:cNvSpPr>
          <p:nvPr>
            <p:ph type="title"/>
          </p:nvPr>
        </p:nvSpPr>
        <p:spPr/>
        <p:txBody>
          <a:bodyPr/>
          <a:lstStyle/>
          <a:p>
            <a:pPr eaLnBrk="1" hangingPunct="1">
              <a:spcBef>
                <a:spcPct val="20000"/>
              </a:spcBef>
            </a:pPr>
            <a:r>
              <a:rPr lang="en-US" altLang="en-US" sz="2000" smtClean="0"/>
              <a:t>A Molecular Representation of the Elementary Steps in the Reaction of NO</a:t>
            </a:r>
            <a:r>
              <a:rPr lang="en-US" altLang="en-US" sz="2000" baseline="-25000" smtClean="0"/>
              <a:t>2</a:t>
            </a:r>
            <a:r>
              <a:rPr lang="en-US" altLang="en-US" sz="2000" smtClean="0"/>
              <a:t> and CO</a:t>
            </a:r>
          </a:p>
        </p:txBody>
      </p:sp>
      <p:sp>
        <p:nvSpPr>
          <p:cNvPr id="222213" name="Rectangle 3"/>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22214"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pic>
        <p:nvPicPr>
          <p:cNvPr id="222215" name="Picture 5" descr="ch12_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7924800" cy="30432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2216" name="Rectangle 6"/>
          <p:cNvSpPr>
            <a:spLocks noGrp="1" noChangeArrowheads="1"/>
          </p:cNvSpPr>
          <p:nvPr>
            <p:ph type="body" idx="1"/>
          </p:nvPr>
        </p:nvSpPr>
        <p:spPr>
          <a:xfrm>
            <a:off x="457200" y="1752600"/>
            <a:ext cx="8229600" cy="457200"/>
          </a:xfrm>
        </p:spPr>
        <p:txBody>
          <a:bodyPr/>
          <a:lstStyle/>
          <a:p>
            <a:pPr algn="ctr" eaLnBrk="1" hangingPunct="1">
              <a:buFontTx/>
              <a:buNone/>
            </a:pPr>
            <a:r>
              <a:rPr lang="en-US" altLang="en-US" smtClean="0"/>
              <a:t>NO</a:t>
            </a:r>
            <a:r>
              <a:rPr lang="en-US" altLang="en-US" baseline="-25000" smtClean="0"/>
              <a:t>2</a:t>
            </a:r>
            <a:r>
              <a:rPr lang="en-US" altLang="en-US" smtClean="0"/>
              <a:t>(</a:t>
            </a:r>
            <a:r>
              <a:rPr lang="en-US" altLang="en-US" i="1" smtClean="0"/>
              <a:t>g</a:t>
            </a:r>
            <a:r>
              <a:rPr lang="en-US" altLang="en-US" smtClean="0"/>
              <a:t>) + CO(</a:t>
            </a:r>
            <a:r>
              <a:rPr lang="en-US" altLang="en-US" i="1" smtClean="0"/>
              <a:t>g</a:t>
            </a:r>
            <a:r>
              <a:rPr lang="en-US" altLang="en-US" smtClean="0"/>
              <a:t>) </a:t>
            </a:r>
            <a:r>
              <a:rPr lang="en-US" altLang="en-US" smtClean="0">
                <a:cs typeface="Arial" panose="020B0604020202020204" pitchFamily="34" charset="0"/>
              </a:rPr>
              <a:t>→ NO(</a:t>
            </a:r>
            <a:r>
              <a:rPr lang="en-US" altLang="en-US" i="1" smtClean="0">
                <a:cs typeface="Arial" panose="020B0604020202020204" pitchFamily="34" charset="0"/>
              </a:rPr>
              <a:t>g</a:t>
            </a:r>
            <a:r>
              <a:rPr lang="en-US" altLang="en-US" smtClean="0">
                <a:cs typeface="Arial" panose="020B0604020202020204" pitchFamily="34" charset="0"/>
              </a:rPr>
              <a:t>) + CO</a:t>
            </a:r>
            <a:r>
              <a:rPr lang="en-US" altLang="en-US" baseline="-25000" smtClean="0">
                <a:cs typeface="Arial" panose="020B0604020202020204" pitchFamily="34" charset="0"/>
              </a:rPr>
              <a:t>2</a:t>
            </a:r>
            <a:r>
              <a:rPr lang="en-US" altLang="en-US" smtClean="0">
                <a:cs typeface="Arial" panose="020B0604020202020204" pitchFamily="34" charset="0"/>
              </a:rPr>
              <a:t>(</a:t>
            </a:r>
            <a:r>
              <a:rPr lang="en-US" altLang="en-US" i="1" smtClean="0">
                <a:cs typeface="Arial" panose="020B0604020202020204" pitchFamily="34" charset="0"/>
              </a:rPr>
              <a:t>g</a:t>
            </a:r>
            <a:r>
              <a:rPr lang="en-US" altLang="en-US" smtClean="0">
                <a:cs typeface="Arial" panose="020B0604020202020204"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2BEC277-31A8-4FB0-B813-506412785CFA}" type="slidenum">
              <a:rPr lang="en-US" altLang="en-US" sz="1000" baseline="0">
                <a:latin typeface="Arial" panose="020B0604020202020204" pitchFamily="34" charset="0"/>
              </a:rPr>
              <a:pPr/>
              <a:t>36</a:t>
            </a:fld>
            <a:endParaRPr lang="en-US" altLang="en-US" sz="1000" baseline="0">
              <a:latin typeface="Arial" panose="020B0604020202020204" pitchFamily="34" charset="0"/>
            </a:endParaRPr>
          </a:p>
        </p:txBody>
      </p:sp>
      <p:sp>
        <p:nvSpPr>
          <p:cNvPr id="354306" name="Rectangle 2"/>
          <p:cNvSpPr>
            <a:spLocks noGrp="1" noChangeArrowheads="1"/>
          </p:cNvSpPr>
          <p:nvPr>
            <p:ph type="body" idx="1"/>
          </p:nvPr>
        </p:nvSpPr>
        <p:spPr>
          <a:xfrm>
            <a:off x="533400" y="1676400"/>
            <a:ext cx="7467600" cy="2825750"/>
          </a:xfrm>
        </p:spPr>
        <p:txBody>
          <a:bodyPr/>
          <a:lstStyle/>
          <a:p>
            <a:pPr marL="465138" indent="-465138" eaLnBrk="1" hangingPunct="1"/>
            <a:r>
              <a:rPr lang="en-US" altLang="en-US" sz="2800" smtClean="0"/>
              <a:t>Unimolecular – reaction involving one molecule; first order.</a:t>
            </a:r>
          </a:p>
          <a:p>
            <a:pPr marL="465138" indent="-465138" eaLnBrk="1" hangingPunct="1"/>
            <a:r>
              <a:rPr lang="en-US" altLang="en-US" sz="2800" smtClean="0"/>
              <a:t>Bimolecular – reaction involving the collision of two species; second order.</a:t>
            </a:r>
          </a:p>
          <a:p>
            <a:pPr marL="465138" indent="-465138" eaLnBrk="1" hangingPunct="1"/>
            <a:r>
              <a:rPr lang="en-US" altLang="en-US" sz="2800" smtClean="0"/>
              <a:t>Termolecular – reaction involving the collision of three species; third order.</a:t>
            </a:r>
          </a:p>
        </p:txBody>
      </p:sp>
      <p:sp>
        <p:nvSpPr>
          <p:cNvPr id="223237" name="Rectangle 3"/>
          <p:cNvSpPr>
            <a:spLocks noGrp="1" noChangeArrowheads="1"/>
          </p:cNvSpPr>
          <p:nvPr>
            <p:ph type="title"/>
          </p:nvPr>
        </p:nvSpPr>
        <p:spPr/>
        <p:txBody>
          <a:bodyPr/>
          <a:lstStyle/>
          <a:p>
            <a:pPr eaLnBrk="1" hangingPunct="1">
              <a:spcBef>
                <a:spcPct val="20000"/>
              </a:spcBef>
            </a:pPr>
            <a:r>
              <a:rPr lang="en-US" altLang="en-US" smtClean="0"/>
              <a:t>Elementary Steps (Molecularity)</a:t>
            </a:r>
          </a:p>
        </p:txBody>
      </p:sp>
      <p:sp>
        <p:nvSpPr>
          <p:cNvPr id="223238"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23239"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4306">
                                            <p:txEl>
                                              <p:pRg st="0" end="0"/>
                                            </p:txEl>
                                          </p:spTgt>
                                        </p:tgtEl>
                                        <p:attrNameLst>
                                          <p:attrName>style.visibility</p:attrName>
                                        </p:attrNameLst>
                                      </p:cBhvr>
                                      <p:to>
                                        <p:strVal val="visible"/>
                                      </p:to>
                                    </p:set>
                                    <p:animEffect transition="in" filter="wipe(left)">
                                      <p:cBhvr>
                                        <p:cTn id="7" dur="500"/>
                                        <p:tgtEl>
                                          <p:spTgt spid="3543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4306">
                                            <p:txEl>
                                              <p:pRg st="1" end="1"/>
                                            </p:txEl>
                                          </p:spTgt>
                                        </p:tgtEl>
                                        <p:attrNameLst>
                                          <p:attrName>style.visibility</p:attrName>
                                        </p:attrNameLst>
                                      </p:cBhvr>
                                      <p:to>
                                        <p:strVal val="visible"/>
                                      </p:to>
                                    </p:set>
                                    <p:animEffect transition="in" filter="wipe(left)">
                                      <p:cBhvr>
                                        <p:cTn id="12" dur="500"/>
                                        <p:tgtEl>
                                          <p:spTgt spid="3543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4306">
                                            <p:txEl>
                                              <p:pRg st="2" end="2"/>
                                            </p:txEl>
                                          </p:spTgt>
                                        </p:tgtEl>
                                        <p:attrNameLst>
                                          <p:attrName>style.visibility</p:attrName>
                                        </p:attrNameLst>
                                      </p:cBhvr>
                                      <p:to>
                                        <p:strVal val="visible"/>
                                      </p:to>
                                    </p:set>
                                    <p:animEffect transition="in" filter="wipe(left)">
                                      <p:cBhvr>
                                        <p:cTn id="17" dur="500"/>
                                        <p:tgtEl>
                                          <p:spTgt spid="354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F2826932-422D-4842-8494-6F4C2D361CF5}" type="slidenum">
              <a:rPr lang="en-US" altLang="en-US" sz="1000" baseline="0">
                <a:latin typeface="Arial" panose="020B0604020202020204" pitchFamily="34" charset="0"/>
              </a:rPr>
              <a:pPr/>
              <a:t>37</a:t>
            </a:fld>
            <a:endParaRPr lang="en-US" altLang="en-US" sz="1000" baseline="0">
              <a:latin typeface="Arial" panose="020B0604020202020204" pitchFamily="34" charset="0"/>
            </a:endParaRPr>
          </a:p>
        </p:txBody>
      </p:sp>
      <p:sp>
        <p:nvSpPr>
          <p:cNvPr id="356354" name="Rectangle 2"/>
          <p:cNvSpPr>
            <a:spLocks noGrp="1" noChangeArrowheads="1"/>
          </p:cNvSpPr>
          <p:nvPr>
            <p:ph type="body" idx="1"/>
          </p:nvPr>
        </p:nvSpPr>
        <p:spPr>
          <a:xfrm>
            <a:off x="533400" y="1676400"/>
            <a:ext cx="7467600" cy="2312988"/>
          </a:xfrm>
        </p:spPr>
        <p:txBody>
          <a:bodyPr/>
          <a:lstStyle/>
          <a:p>
            <a:pPr marL="465138" indent="-465138" eaLnBrk="1" hangingPunct="1"/>
            <a:r>
              <a:rPr lang="en-US" altLang="en-US" sz="2800" smtClean="0"/>
              <a:t>A reaction is only as fast as its slowest step.</a:t>
            </a:r>
          </a:p>
          <a:p>
            <a:pPr marL="465138" indent="-465138" eaLnBrk="1" hangingPunct="1"/>
            <a:r>
              <a:rPr lang="en-US" altLang="en-US" sz="2800" b="1" smtClean="0"/>
              <a:t>The rate-determining step (slowest step) determines the rate law and the molecularity of the overall reaction.</a:t>
            </a:r>
          </a:p>
        </p:txBody>
      </p:sp>
      <p:sp>
        <p:nvSpPr>
          <p:cNvPr id="224261" name="Rectangle 3"/>
          <p:cNvSpPr>
            <a:spLocks noGrp="1" noChangeArrowheads="1"/>
          </p:cNvSpPr>
          <p:nvPr>
            <p:ph type="title"/>
          </p:nvPr>
        </p:nvSpPr>
        <p:spPr/>
        <p:txBody>
          <a:bodyPr/>
          <a:lstStyle/>
          <a:p>
            <a:pPr eaLnBrk="1" hangingPunct="1">
              <a:spcBef>
                <a:spcPct val="20000"/>
              </a:spcBef>
            </a:pPr>
            <a:r>
              <a:rPr lang="en-US" altLang="en-US" smtClean="0"/>
              <a:t>Rate-Determining Step</a:t>
            </a:r>
          </a:p>
        </p:txBody>
      </p:sp>
      <p:sp>
        <p:nvSpPr>
          <p:cNvPr id="224262"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24263"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wipe(left)">
                                      <p:cBhvr>
                                        <p:cTn id="7" dur="500"/>
                                        <p:tgtEl>
                                          <p:spTgt spid="356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6354">
                                            <p:txEl>
                                              <p:pRg st="1" end="1"/>
                                            </p:txEl>
                                          </p:spTgt>
                                        </p:tgtEl>
                                        <p:attrNameLst>
                                          <p:attrName>style.visibility</p:attrName>
                                        </p:attrNameLst>
                                      </p:cBhvr>
                                      <p:to>
                                        <p:strVal val="visible"/>
                                      </p:to>
                                    </p:set>
                                    <p:animEffect transition="in" filter="wipe(left)">
                                      <p:cBhvr>
                                        <p:cTn id="12" dur="500"/>
                                        <p:tgtEl>
                                          <p:spTgt spid="3563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32F9869-EC19-4AAB-A1D6-29EF9FEA919B}" type="slidenum">
              <a:rPr lang="en-US" altLang="en-US" sz="1000" baseline="0">
                <a:latin typeface="Arial" panose="020B0604020202020204" pitchFamily="34" charset="0"/>
              </a:rPr>
              <a:pPr/>
              <a:t>38</a:t>
            </a:fld>
            <a:endParaRPr lang="en-US" altLang="en-US" sz="1000" baseline="0">
              <a:latin typeface="Arial" panose="020B0604020202020204" pitchFamily="34" charset="0"/>
            </a:endParaRPr>
          </a:p>
        </p:txBody>
      </p:sp>
      <p:sp>
        <p:nvSpPr>
          <p:cNvPr id="358402" name="Rectangle 2"/>
          <p:cNvSpPr>
            <a:spLocks noGrp="1" noChangeArrowheads="1"/>
          </p:cNvSpPr>
          <p:nvPr>
            <p:ph type="body" idx="1"/>
          </p:nvPr>
        </p:nvSpPr>
        <p:spPr>
          <a:xfrm>
            <a:off x="533400" y="1676400"/>
            <a:ext cx="7467600" cy="2312988"/>
          </a:xfrm>
        </p:spPr>
        <p:txBody>
          <a:bodyPr/>
          <a:lstStyle/>
          <a:p>
            <a:pPr marL="465138" indent="-465138" eaLnBrk="1" hangingPunct="1"/>
            <a:r>
              <a:rPr lang="en-US" altLang="en-US" sz="2800" smtClean="0"/>
              <a:t>The sum of the elementary steps must give the overall balanced equation for the reaction.</a:t>
            </a:r>
          </a:p>
          <a:p>
            <a:pPr marL="465138" indent="-465138" eaLnBrk="1" hangingPunct="1"/>
            <a:r>
              <a:rPr lang="en-US" altLang="en-US" sz="2800" smtClean="0"/>
              <a:t>The mechanism must agree with the experimentally determined rate law.</a:t>
            </a:r>
          </a:p>
        </p:txBody>
      </p:sp>
      <p:sp>
        <p:nvSpPr>
          <p:cNvPr id="225285" name="Rectangle 3"/>
          <p:cNvSpPr>
            <a:spLocks noGrp="1" noChangeArrowheads="1"/>
          </p:cNvSpPr>
          <p:nvPr>
            <p:ph type="title"/>
          </p:nvPr>
        </p:nvSpPr>
        <p:spPr/>
        <p:txBody>
          <a:bodyPr/>
          <a:lstStyle/>
          <a:p>
            <a:pPr eaLnBrk="1" hangingPunct="1">
              <a:spcBef>
                <a:spcPct val="20000"/>
              </a:spcBef>
            </a:pPr>
            <a:r>
              <a:rPr lang="en-US" altLang="en-US" smtClean="0"/>
              <a:t>Reaction Mechanism Requirements</a:t>
            </a:r>
          </a:p>
        </p:txBody>
      </p:sp>
      <p:sp>
        <p:nvSpPr>
          <p:cNvPr id="225286"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25287"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02">
                                            <p:txEl>
                                              <p:pRg st="0" end="0"/>
                                            </p:txEl>
                                          </p:spTgt>
                                        </p:tgtEl>
                                        <p:attrNameLst>
                                          <p:attrName>style.visibility</p:attrName>
                                        </p:attrNameLst>
                                      </p:cBhvr>
                                      <p:to>
                                        <p:strVal val="visible"/>
                                      </p:to>
                                    </p:set>
                                    <p:animEffect transition="in" filter="wipe(left)">
                                      <p:cBhvr>
                                        <p:cTn id="7" dur="500"/>
                                        <p:tgtEl>
                                          <p:spTgt spid="3584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02">
                                            <p:txEl>
                                              <p:pRg st="1" end="1"/>
                                            </p:txEl>
                                          </p:spTgt>
                                        </p:tgtEl>
                                        <p:attrNameLst>
                                          <p:attrName>style.visibility</p:attrName>
                                        </p:attrNameLst>
                                      </p:cBhvr>
                                      <p:to>
                                        <p:strVal val="visible"/>
                                      </p:to>
                                    </p:set>
                                    <p:animEffect transition="in" filter="wipe(left)">
                                      <p:cBhvr>
                                        <p:cTn id="12" dur="500"/>
                                        <p:tgtEl>
                                          <p:spTgt spid="3584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AD7A41C-3057-46F8-8965-E78FEF7B42F8}" type="slidenum">
              <a:rPr lang="en-US" altLang="en-US" sz="1000" baseline="0">
                <a:latin typeface="Arial" panose="020B0604020202020204" pitchFamily="34" charset="0"/>
              </a:rPr>
              <a:pPr/>
              <a:t>39</a:t>
            </a:fld>
            <a:endParaRPr lang="en-US" altLang="en-US" sz="1000" baseline="0">
              <a:latin typeface="Arial" panose="020B0604020202020204" pitchFamily="34" charset="0"/>
            </a:endParaRPr>
          </a:p>
        </p:txBody>
      </p:sp>
      <p:sp>
        <p:nvSpPr>
          <p:cNvPr id="2053" name="Rectangle 2"/>
          <p:cNvSpPr>
            <a:spLocks noGrp="1" noChangeArrowheads="1"/>
          </p:cNvSpPr>
          <p:nvPr>
            <p:ph type="title"/>
          </p:nvPr>
        </p:nvSpPr>
        <p:spPr/>
        <p:txBody>
          <a:bodyPr/>
          <a:lstStyle/>
          <a:p>
            <a:pPr eaLnBrk="1" hangingPunct="1">
              <a:spcBef>
                <a:spcPct val="20000"/>
              </a:spcBef>
            </a:pPr>
            <a:r>
              <a:rPr lang="en-US" altLang="en-US" smtClean="0"/>
              <a:t>Decomposition of N</a:t>
            </a:r>
            <a:r>
              <a:rPr lang="en-US" altLang="en-US" baseline="-25000" smtClean="0"/>
              <a:t>2</a:t>
            </a:r>
            <a:r>
              <a:rPr lang="en-US" altLang="en-US" smtClean="0"/>
              <a:t>O</a:t>
            </a:r>
            <a:r>
              <a:rPr lang="en-US" altLang="en-US" baseline="-25000" smtClean="0"/>
              <a:t>5</a:t>
            </a:r>
          </a:p>
        </p:txBody>
      </p:sp>
      <p:sp>
        <p:nvSpPr>
          <p:cNvPr id="2054" name="Rectangle 3"/>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055"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ontrols>
      <mc:AlternateContent xmlns:mc="http://schemas.openxmlformats.org/markup-compatibility/2006">
        <mc:Choice xmlns:v="urn:schemas-microsoft-com:vml" Requires="v">
          <p:control spid="2056" r:id="rId2" imgW="5016393" imgH="4038095"/>
        </mc:Choice>
        <mc:Fallback>
          <p:control r:id="rId2" imgW="5016393" imgH="4038095">
            <p:pic>
              <p:nvPicPr>
                <p:cNvPr id="205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2057400"/>
                  <a:ext cx="5016500" cy="403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Box 1"/>
          <p:cNvSpPr txBox="1">
            <a:spLocks noChangeArrowheads="1"/>
          </p:cNvSpPr>
          <p:nvPr/>
        </p:nvSpPr>
        <p:spPr bwMode="auto">
          <a:xfrm>
            <a:off x="990600" y="2286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aseline="0">
                <a:solidFill>
                  <a:srgbClr val="000000"/>
                </a:solidFill>
                <a:latin typeface="Arial" panose="020B0604020202020204" pitchFamily="34" charset="0"/>
              </a:rPr>
              <a:t>Factors that Affect Reaction Rate</a:t>
            </a:r>
          </a:p>
        </p:txBody>
      </p:sp>
      <p:sp>
        <p:nvSpPr>
          <p:cNvPr id="12291" name="TextBox 2"/>
          <p:cNvSpPr txBox="1">
            <a:spLocks noChangeArrowheads="1"/>
          </p:cNvSpPr>
          <p:nvPr/>
        </p:nvSpPr>
        <p:spPr bwMode="auto">
          <a:xfrm>
            <a:off x="685800" y="1219200"/>
            <a:ext cx="76962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Times New Roman" panose="02020603050405020304" pitchFamily="18" charset="0"/>
              <a:buAutoNum type="arabicPeriod"/>
            </a:pPr>
            <a:r>
              <a:rPr lang="en-US" altLang="en-US" sz="2400" b="1" baseline="0">
                <a:solidFill>
                  <a:srgbClr val="000000"/>
                </a:solidFill>
                <a:latin typeface="Arial" panose="020B0604020202020204" pitchFamily="34" charset="0"/>
              </a:rPr>
              <a:t>Temperature</a:t>
            </a:r>
          </a:p>
          <a:p>
            <a:pPr lvl="1" eaLnBrk="1" hangingPunct="1">
              <a:spcBef>
                <a:spcPct val="0"/>
              </a:spcBef>
              <a:buFont typeface="Arial" panose="020B0604020202020204" pitchFamily="34" charset="0"/>
              <a:buChar char="•"/>
            </a:pPr>
            <a:r>
              <a:rPr lang="en-US" altLang="en-US" sz="2000" b="1" baseline="0">
                <a:solidFill>
                  <a:srgbClr val="000000"/>
                </a:solidFill>
                <a:latin typeface="Arial" panose="020B0604020202020204" pitchFamily="34" charset="0"/>
              </a:rPr>
              <a:t>Collision Theory: </a:t>
            </a:r>
            <a:r>
              <a:rPr lang="en-US" altLang="en-US" sz="2000" baseline="0">
                <a:solidFill>
                  <a:srgbClr val="000000"/>
                </a:solidFill>
                <a:latin typeface="Arial" panose="020B0604020202020204" pitchFamily="34" charset="0"/>
              </a:rPr>
              <a:t>When two chemicals react, their molecules have to collide with each other with sufficient energy for the reaction to take place. </a:t>
            </a:r>
          </a:p>
          <a:p>
            <a:pPr lvl="1" eaLnBrk="1" hangingPunct="1">
              <a:spcBef>
                <a:spcPct val="0"/>
              </a:spcBef>
              <a:buFont typeface="Arial" panose="020B0604020202020204" pitchFamily="34" charset="0"/>
              <a:buChar char="•"/>
            </a:pPr>
            <a:r>
              <a:rPr lang="en-US" altLang="en-US" sz="2000" b="1" baseline="0">
                <a:solidFill>
                  <a:srgbClr val="000000"/>
                </a:solidFill>
                <a:latin typeface="Arial" panose="020B0604020202020204" pitchFamily="34" charset="0"/>
              </a:rPr>
              <a:t>Kinetic Theory: </a:t>
            </a:r>
            <a:r>
              <a:rPr lang="en-US" altLang="en-US" sz="2000" baseline="0">
                <a:solidFill>
                  <a:srgbClr val="000000"/>
                </a:solidFill>
                <a:latin typeface="Arial" panose="020B0604020202020204" pitchFamily="34" charset="0"/>
              </a:rPr>
              <a:t>Increasing temperature means the molecules move faster. </a:t>
            </a:r>
            <a:endParaRPr lang="en-US" altLang="en-US" sz="2400" b="1" baseline="0">
              <a:solidFill>
                <a:srgbClr val="000000"/>
              </a:solidFill>
              <a:latin typeface="Arial" panose="020B0604020202020204" pitchFamily="34" charset="0"/>
            </a:endParaRPr>
          </a:p>
          <a:p>
            <a:pPr eaLnBrk="1" hangingPunct="1">
              <a:spcBef>
                <a:spcPct val="0"/>
              </a:spcBef>
              <a:buFont typeface="Times New Roman" panose="02020603050405020304" pitchFamily="18" charset="0"/>
              <a:buAutoNum type="arabicPeriod"/>
            </a:pPr>
            <a:r>
              <a:rPr lang="en-US" altLang="en-US" sz="2400" b="1" baseline="0">
                <a:solidFill>
                  <a:srgbClr val="000000"/>
                </a:solidFill>
                <a:latin typeface="Arial" panose="020B0604020202020204" pitchFamily="34" charset="0"/>
              </a:rPr>
              <a:t>Concentrations of reactants</a:t>
            </a:r>
            <a:r>
              <a:rPr lang="en-US" altLang="en-US" sz="2400" baseline="0">
                <a:solidFill>
                  <a:srgbClr val="000000"/>
                </a:solidFill>
                <a:latin typeface="Arial" panose="020B0604020202020204" pitchFamily="34" charset="0"/>
              </a:rPr>
              <a:t> </a:t>
            </a:r>
          </a:p>
          <a:p>
            <a:pPr lvl="1" eaLnBrk="1" hangingPunct="1">
              <a:spcBef>
                <a:spcPct val="0"/>
              </a:spcBef>
              <a:buFont typeface="Arial" panose="020B0604020202020204" pitchFamily="34" charset="0"/>
              <a:buChar char="•"/>
            </a:pPr>
            <a:r>
              <a:rPr lang="en-US" altLang="en-US" sz="2000" baseline="0">
                <a:solidFill>
                  <a:srgbClr val="000000"/>
                </a:solidFill>
                <a:latin typeface="Arial" panose="020B0604020202020204" pitchFamily="34" charset="0"/>
              </a:rPr>
              <a:t>More reactants mean more collisions if enough energy is present</a:t>
            </a:r>
          </a:p>
          <a:p>
            <a:pPr eaLnBrk="1" hangingPunct="1">
              <a:spcBef>
                <a:spcPct val="0"/>
              </a:spcBef>
              <a:buFont typeface="Times New Roman" panose="02020603050405020304" pitchFamily="18" charset="0"/>
              <a:buAutoNum type="arabicPeriod"/>
            </a:pPr>
            <a:r>
              <a:rPr lang="en-US" altLang="en-US" sz="2400" b="1" baseline="0">
                <a:solidFill>
                  <a:srgbClr val="000000"/>
                </a:solidFill>
                <a:latin typeface="Arial" panose="020B0604020202020204" pitchFamily="34" charset="0"/>
              </a:rPr>
              <a:t>Catalysts</a:t>
            </a:r>
            <a:r>
              <a:rPr lang="en-US" altLang="en-US" sz="2400" baseline="0">
                <a:solidFill>
                  <a:srgbClr val="000000"/>
                </a:solidFill>
                <a:latin typeface="Arial" panose="020B0604020202020204" pitchFamily="34" charset="0"/>
              </a:rPr>
              <a:t> </a:t>
            </a:r>
          </a:p>
          <a:p>
            <a:pPr lvl="1" eaLnBrk="1" hangingPunct="1">
              <a:spcBef>
                <a:spcPct val="0"/>
              </a:spcBef>
              <a:buFont typeface="Arial" panose="020B0604020202020204" pitchFamily="34" charset="0"/>
              <a:buChar char="•"/>
            </a:pPr>
            <a:r>
              <a:rPr lang="en-US" altLang="en-US" sz="2000" baseline="0">
                <a:solidFill>
                  <a:srgbClr val="000000"/>
                </a:solidFill>
                <a:latin typeface="Arial" panose="020B0604020202020204" pitchFamily="34" charset="0"/>
              </a:rPr>
              <a:t>Speed up reactions by lowering activation energy</a:t>
            </a:r>
          </a:p>
          <a:p>
            <a:pPr eaLnBrk="1" hangingPunct="1">
              <a:spcBef>
                <a:spcPct val="0"/>
              </a:spcBef>
              <a:buFont typeface="Times New Roman" panose="02020603050405020304" pitchFamily="18" charset="0"/>
              <a:buAutoNum type="arabicPeriod"/>
            </a:pPr>
            <a:r>
              <a:rPr lang="en-US" altLang="en-US" sz="2400" b="1" baseline="0">
                <a:solidFill>
                  <a:srgbClr val="000000"/>
                </a:solidFill>
                <a:latin typeface="Arial" panose="020B0604020202020204" pitchFamily="34" charset="0"/>
              </a:rPr>
              <a:t>Surface area of a solid reactant</a:t>
            </a:r>
            <a:r>
              <a:rPr lang="en-US" altLang="en-US" sz="2400" baseline="0">
                <a:solidFill>
                  <a:srgbClr val="000000"/>
                </a:solidFill>
                <a:latin typeface="Arial" panose="020B0604020202020204" pitchFamily="34" charset="0"/>
              </a:rPr>
              <a:t> </a:t>
            </a:r>
          </a:p>
          <a:p>
            <a:pPr lvl="1" eaLnBrk="1" hangingPunct="1">
              <a:spcBef>
                <a:spcPct val="0"/>
              </a:spcBef>
              <a:buFont typeface="Arial" panose="020B0604020202020204" pitchFamily="34" charset="0"/>
              <a:buChar char="•"/>
            </a:pPr>
            <a:r>
              <a:rPr lang="en-US" altLang="en-US" sz="2000" baseline="0">
                <a:solidFill>
                  <a:srgbClr val="000000"/>
                </a:solidFill>
                <a:latin typeface="Arial" panose="020B0604020202020204" pitchFamily="34" charset="0"/>
              </a:rPr>
              <a:t>Bread and Butter theory:  more area for reactants to be in contact</a:t>
            </a:r>
            <a:endParaRPr lang="en-US" altLang="en-US" sz="2400" baseline="0">
              <a:solidFill>
                <a:srgbClr val="000000"/>
              </a:solidFill>
              <a:latin typeface="Arial" panose="020B0604020202020204" pitchFamily="34" charset="0"/>
            </a:endParaRPr>
          </a:p>
          <a:p>
            <a:pPr eaLnBrk="1" hangingPunct="1">
              <a:spcBef>
                <a:spcPct val="0"/>
              </a:spcBef>
              <a:buFont typeface="Times New Roman" panose="02020603050405020304" pitchFamily="18" charset="0"/>
              <a:buAutoNum type="arabicPeriod"/>
            </a:pPr>
            <a:r>
              <a:rPr lang="en-US" altLang="en-US" sz="2400" b="1" baseline="0">
                <a:solidFill>
                  <a:srgbClr val="000000"/>
                </a:solidFill>
                <a:latin typeface="Arial" panose="020B0604020202020204" pitchFamily="34" charset="0"/>
              </a:rPr>
              <a:t>Pressure of gaseous reactants or products</a:t>
            </a:r>
          </a:p>
          <a:p>
            <a:pPr lvl="1" eaLnBrk="1" hangingPunct="1">
              <a:spcBef>
                <a:spcPct val="0"/>
              </a:spcBef>
              <a:buFont typeface="Arial" panose="020B0604020202020204" pitchFamily="34" charset="0"/>
              <a:buChar char="•"/>
            </a:pPr>
            <a:r>
              <a:rPr lang="en-US" altLang="en-US" sz="2000" baseline="0">
                <a:solidFill>
                  <a:srgbClr val="000000"/>
                </a:solidFill>
                <a:latin typeface="Arial" panose="020B0604020202020204" pitchFamily="34" charset="0"/>
              </a:rPr>
              <a:t>Increased number of collisions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0" dur="500"/>
                                        <p:tgtEl>
                                          <p:spTgt spid="1229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3" dur="500"/>
                                        <p:tgtEl>
                                          <p:spTgt spid="1229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slide(fromBottom)">
                                      <p:cBhvr>
                                        <p:cTn id="18" dur="500"/>
                                        <p:tgtEl>
                                          <p:spTgt spid="12291">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slide(fromBottom)">
                                      <p:cBhvr>
                                        <p:cTn id="21" dur="500"/>
                                        <p:tgtEl>
                                          <p:spTgt spid="1229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animEffect transition="in" filter="wipe(down)">
                                      <p:cBhvr>
                                        <p:cTn id="26" dur="500"/>
                                        <p:tgtEl>
                                          <p:spTgt spid="12291">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2291">
                                            <p:txEl>
                                              <p:pRg st="6" end="6"/>
                                            </p:txEl>
                                          </p:spTgt>
                                        </p:tgtEl>
                                        <p:attrNameLst>
                                          <p:attrName>style.visibility</p:attrName>
                                        </p:attrNameLst>
                                      </p:cBhvr>
                                      <p:to>
                                        <p:strVal val="visible"/>
                                      </p:to>
                                    </p:set>
                                    <p:animEffect transition="in" filter="wipe(down)">
                                      <p:cBhvr>
                                        <p:cTn id="29" dur="500"/>
                                        <p:tgtEl>
                                          <p:spTgt spid="12291">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12291">
                                            <p:txEl>
                                              <p:pRg st="7" end="7"/>
                                            </p:txEl>
                                          </p:spTgt>
                                        </p:tgtEl>
                                        <p:attrNameLst>
                                          <p:attrName>style.visibility</p:attrName>
                                        </p:attrNameLst>
                                      </p:cBhvr>
                                      <p:to>
                                        <p:strVal val="visible"/>
                                      </p:to>
                                    </p:set>
                                    <p:animEffect transition="in" filter="wheel(4)">
                                      <p:cBhvr>
                                        <p:cTn id="34" dur="2000"/>
                                        <p:tgtEl>
                                          <p:spTgt spid="12291">
                                            <p:txEl>
                                              <p:pRg st="7" end="7"/>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12291">
                                            <p:txEl>
                                              <p:pRg st="8" end="8"/>
                                            </p:txEl>
                                          </p:spTgt>
                                        </p:tgtEl>
                                        <p:attrNameLst>
                                          <p:attrName>style.visibility</p:attrName>
                                        </p:attrNameLst>
                                      </p:cBhvr>
                                      <p:to>
                                        <p:strVal val="visible"/>
                                      </p:to>
                                    </p:set>
                                    <p:animEffect transition="in" filter="wheel(4)">
                                      <p:cBhvr>
                                        <p:cTn id="37" dur="2000"/>
                                        <p:tgtEl>
                                          <p:spTgt spid="1229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nodeType="clickEffect">
                                  <p:stCondLst>
                                    <p:cond delay="0"/>
                                  </p:stCondLst>
                                  <p:childTnLst>
                                    <p:set>
                                      <p:cBhvr>
                                        <p:cTn id="41" dur="1" fill="hold">
                                          <p:stCondLst>
                                            <p:cond delay="0"/>
                                          </p:stCondLst>
                                        </p:cTn>
                                        <p:tgtEl>
                                          <p:spTgt spid="12291">
                                            <p:txEl>
                                              <p:pRg st="9" end="9"/>
                                            </p:txEl>
                                          </p:spTgt>
                                        </p:tgtEl>
                                        <p:attrNameLst>
                                          <p:attrName>style.visibility</p:attrName>
                                        </p:attrNameLst>
                                      </p:cBhvr>
                                      <p:to>
                                        <p:strVal val="visible"/>
                                      </p:to>
                                    </p:set>
                                    <p:anim calcmode="lin" valueType="num">
                                      <p:cBhvr>
                                        <p:cTn id="42" dur="1000" fill="hold"/>
                                        <p:tgtEl>
                                          <p:spTgt spid="12291">
                                            <p:txEl>
                                              <p:pRg st="9" end="9"/>
                                            </p:txEl>
                                          </p:spTgt>
                                        </p:tgtEl>
                                        <p:attrNameLst>
                                          <p:attrName>ppt_w</p:attrName>
                                        </p:attrNameLst>
                                      </p:cBhvr>
                                      <p:tavLst>
                                        <p:tav tm="0">
                                          <p:val>
                                            <p:fltVal val="0"/>
                                          </p:val>
                                        </p:tav>
                                        <p:tav tm="100000">
                                          <p:val>
                                            <p:strVal val="#ppt_w"/>
                                          </p:val>
                                        </p:tav>
                                      </p:tavLst>
                                    </p:anim>
                                    <p:anim calcmode="lin" valueType="num">
                                      <p:cBhvr>
                                        <p:cTn id="43" dur="1000" fill="hold"/>
                                        <p:tgtEl>
                                          <p:spTgt spid="12291">
                                            <p:txEl>
                                              <p:pRg st="9" end="9"/>
                                            </p:txEl>
                                          </p:spTgt>
                                        </p:tgtEl>
                                        <p:attrNameLst>
                                          <p:attrName>ppt_h</p:attrName>
                                        </p:attrNameLst>
                                      </p:cBhvr>
                                      <p:tavLst>
                                        <p:tav tm="0">
                                          <p:val>
                                            <p:fltVal val="0"/>
                                          </p:val>
                                        </p:tav>
                                        <p:tav tm="100000">
                                          <p:val>
                                            <p:strVal val="#ppt_h"/>
                                          </p:val>
                                        </p:tav>
                                      </p:tavLst>
                                    </p:anim>
                                    <p:anim calcmode="lin" valueType="num">
                                      <p:cBhvr>
                                        <p:cTn id="44" dur="1000" fill="hold"/>
                                        <p:tgtEl>
                                          <p:spTgt spid="12291">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2291">
                                            <p:txEl>
                                              <p:pRg st="9" end="9"/>
                                            </p:txEl>
                                          </p:spTgt>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0"/>
                                  </p:stCondLst>
                                  <p:childTnLst>
                                    <p:set>
                                      <p:cBhvr>
                                        <p:cTn id="47" dur="1" fill="hold">
                                          <p:stCondLst>
                                            <p:cond delay="0"/>
                                          </p:stCondLst>
                                        </p:cTn>
                                        <p:tgtEl>
                                          <p:spTgt spid="12291">
                                            <p:txEl>
                                              <p:pRg st="10" end="10"/>
                                            </p:txEl>
                                          </p:spTgt>
                                        </p:tgtEl>
                                        <p:attrNameLst>
                                          <p:attrName>style.visibility</p:attrName>
                                        </p:attrNameLst>
                                      </p:cBhvr>
                                      <p:to>
                                        <p:strVal val="visible"/>
                                      </p:to>
                                    </p:set>
                                    <p:anim calcmode="lin" valueType="num">
                                      <p:cBhvr>
                                        <p:cTn id="48" dur="1000" fill="hold"/>
                                        <p:tgtEl>
                                          <p:spTgt spid="12291">
                                            <p:txEl>
                                              <p:pRg st="10" end="10"/>
                                            </p:txEl>
                                          </p:spTgt>
                                        </p:tgtEl>
                                        <p:attrNameLst>
                                          <p:attrName>ppt_w</p:attrName>
                                        </p:attrNameLst>
                                      </p:cBhvr>
                                      <p:tavLst>
                                        <p:tav tm="0">
                                          <p:val>
                                            <p:fltVal val="0"/>
                                          </p:val>
                                        </p:tav>
                                        <p:tav tm="100000">
                                          <p:val>
                                            <p:strVal val="#ppt_w"/>
                                          </p:val>
                                        </p:tav>
                                      </p:tavLst>
                                    </p:anim>
                                    <p:anim calcmode="lin" valueType="num">
                                      <p:cBhvr>
                                        <p:cTn id="49" dur="1000" fill="hold"/>
                                        <p:tgtEl>
                                          <p:spTgt spid="12291">
                                            <p:txEl>
                                              <p:pRg st="10" end="10"/>
                                            </p:txEl>
                                          </p:spTgt>
                                        </p:tgtEl>
                                        <p:attrNameLst>
                                          <p:attrName>ppt_h</p:attrName>
                                        </p:attrNameLst>
                                      </p:cBhvr>
                                      <p:tavLst>
                                        <p:tav tm="0">
                                          <p:val>
                                            <p:fltVal val="0"/>
                                          </p:val>
                                        </p:tav>
                                        <p:tav tm="100000">
                                          <p:val>
                                            <p:strVal val="#ppt_h"/>
                                          </p:val>
                                        </p:tav>
                                      </p:tavLst>
                                    </p:anim>
                                    <p:anim calcmode="lin" valueType="num">
                                      <p:cBhvr>
                                        <p:cTn id="50" dur="1000" fill="hold"/>
                                        <p:tgtEl>
                                          <p:spTgt spid="12291">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2291">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Footer Placeholder 4"/>
          <p:cNvSpPr>
            <a:spLocks noGrp="1"/>
          </p:cNvSpPr>
          <p:nvPr>
            <p:ph type="ftr" sz="quarter" idx="10"/>
          </p:nvPr>
        </p:nvSpPr>
        <p:spPr/>
        <p:txBody>
          <a:bodyPr/>
          <a:lstStyle/>
          <a:p>
            <a:pPr>
              <a:defRPr/>
            </a:pPr>
            <a:r>
              <a:rPr lang="en-US"/>
              <a:t>Copyright © Cengage Learning. All rights reserved</a:t>
            </a:r>
          </a:p>
        </p:txBody>
      </p:sp>
      <p:sp>
        <p:nvSpPr>
          <p:cNvPr id="22" name="Slide Number Placeholder 5"/>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635C199-42F0-4889-A3D5-3AC06B4D0544}" type="slidenum">
              <a:rPr lang="en-US" altLang="en-US" sz="1000" baseline="0">
                <a:latin typeface="Arial" panose="020B0604020202020204" pitchFamily="34" charset="0"/>
              </a:rPr>
              <a:pPr/>
              <a:t>40</a:t>
            </a:fld>
            <a:endParaRPr lang="en-US" altLang="en-US" sz="1000" baseline="0">
              <a:latin typeface="Arial" panose="020B0604020202020204" pitchFamily="34" charset="0"/>
            </a:endParaRPr>
          </a:p>
        </p:txBody>
      </p:sp>
      <p:sp>
        <p:nvSpPr>
          <p:cNvPr id="226308" name="Rectangle 2"/>
          <p:cNvSpPr>
            <a:spLocks noGrp="1" noChangeArrowheads="1"/>
          </p:cNvSpPr>
          <p:nvPr>
            <p:ph type="title"/>
          </p:nvPr>
        </p:nvSpPr>
        <p:spPr/>
        <p:txBody>
          <a:bodyPr/>
          <a:lstStyle/>
          <a:p>
            <a:pPr eaLnBrk="1" hangingPunct="1">
              <a:spcBef>
                <a:spcPct val="20000"/>
              </a:spcBef>
            </a:pPr>
            <a:r>
              <a:rPr lang="en-US" altLang="en-US" smtClean="0"/>
              <a:t>Decomposition of N</a:t>
            </a:r>
            <a:r>
              <a:rPr lang="en-US" altLang="en-US" baseline="-25000" smtClean="0"/>
              <a:t>2</a:t>
            </a:r>
            <a:r>
              <a:rPr lang="en-US" altLang="en-US" smtClean="0"/>
              <a:t>O</a:t>
            </a:r>
            <a:r>
              <a:rPr lang="en-US" altLang="en-US" baseline="-25000" smtClean="0"/>
              <a:t>5</a:t>
            </a:r>
          </a:p>
        </p:txBody>
      </p:sp>
      <p:sp>
        <p:nvSpPr>
          <p:cNvPr id="362499" name="Rectangle 3"/>
          <p:cNvSpPr>
            <a:spLocks noGrp="1" noChangeArrowheads="1"/>
          </p:cNvSpPr>
          <p:nvPr>
            <p:ph type="body" sz="half" idx="1"/>
          </p:nvPr>
        </p:nvSpPr>
        <p:spPr>
          <a:xfrm>
            <a:off x="457200" y="1752600"/>
            <a:ext cx="8305800" cy="3595688"/>
          </a:xfrm>
        </p:spPr>
        <p:txBody>
          <a:bodyPr/>
          <a:lstStyle/>
          <a:p>
            <a:pPr marL="533400" indent="-533400" eaLnBrk="1" hangingPunct="1">
              <a:buFontTx/>
              <a:buNone/>
            </a:pPr>
            <a:r>
              <a:rPr lang="en-US" altLang="en-US" smtClean="0"/>
              <a:t>2N</a:t>
            </a:r>
            <a:r>
              <a:rPr lang="en-US" altLang="en-US" baseline="-25000" smtClean="0"/>
              <a:t>2</a:t>
            </a:r>
            <a:r>
              <a:rPr lang="en-US" altLang="en-US" smtClean="0"/>
              <a:t>O</a:t>
            </a:r>
            <a:r>
              <a:rPr lang="en-US" altLang="en-US" baseline="-25000" smtClean="0"/>
              <a:t>5</a:t>
            </a:r>
            <a:r>
              <a:rPr lang="en-US" altLang="en-US" smtClean="0"/>
              <a:t>(</a:t>
            </a:r>
            <a:r>
              <a:rPr lang="en-US" altLang="en-US" i="1" smtClean="0"/>
              <a:t>g</a:t>
            </a:r>
            <a:r>
              <a:rPr lang="en-US" altLang="en-US" smtClean="0"/>
              <a:t>) </a:t>
            </a:r>
            <a:r>
              <a:rPr lang="en-US" altLang="en-US" smtClean="0">
                <a:sym typeface="Wingdings" panose="05000000000000000000" pitchFamily="2" charset="2"/>
              </a:rPr>
              <a:t> 4NO</a:t>
            </a:r>
            <a:r>
              <a:rPr lang="en-US" altLang="en-US" baseline="-25000" smtClean="0">
                <a:sym typeface="Wingdings" panose="05000000000000000000" pitchFamily="2" charset="2"/>
              </a:rPr>
              <a:t>2</a:t>
            </a:r>
            <a:r>
              <a:rPr lang="en-US" altLang="en-US" smtClean="0">
                <a:sym typeface="Wingdings" panose="05000000000000000000" pitchFamily="2" charset="2"/>
              </a:rPr>
              <a:t>(</a:t>
            </a:r>
            <a:r>
              <a:rPr lang="en-US" altLang="en-US" i="1" smtClean="0">
                <a:sym typeface="Wingdings" panose="05000000000000000000" pitchFamily="2" charset="2"/>
              </a:rPr>
              <a:t>g</a:t>
            </a:r>
            <a:r>
              <a:rPr lang="en-US" altLang="en-US" smtClean="0">
                <a:sym typeface="Wingdings" panose="05000000000000000000" pitchFamily="2" charset="2"/>
              </a:rPr>
              <a:t>) + O</a:t>
            </a:r>
            <a:r>
              <a:rPr lang="en-US" altLang="en-US" baseline="-25000" smtClean="0">
                <a:sym typeface="Wingdings" panose="05000000000000000000" pitchFamily="2" charset="2"/>
              </a:rPr>
              <a:t>2</a:t>
            </a:r>
            <a:r>
              <a:rPr lang="en-US" altLang="en-US" smtClean="0">
                <a:sym typeface="Wingdings" panose="05000000000000000000" pitchFamily="2" charset="2"/>
              </a:rPr>
              <a:t>(</a:t>
            </a:r>
            <a:r>
              <a:rPr lang="en-US" altLang="en-US" i="1" smtClean="0">
                <a:sym typeface="Wingdings" panose="05000000000000000000" pitchFamily="2" charset="2"/>
              </a:rPr>
              <a:t>g</a:t>
            </a:r>
            <a:r>
              <a:rPr lang="en-US" altLang="en-US" smtClean="0">
                <a:sym typeface="Wingdings" panose="05000000000000000000" pitchFamily="2" charset="2"/>
              </a:rPr>
              <a:t>) </a:t>
            </a:r>
          </a:p>
          <a:p>
            <a:pPr marL="533400" indent="-533400" eaLnBrk="1" hangingPunct="1">
              <a:buFontTx/>
              <a:buNone/>
            </a:pPr>
            <a:endParaRPr lang="en-US" altLang="en-US" smtClean="0">
              <a:sym typeface="Wingdings" panose="05000000000000000000" pitchFamily="2" charset="2"/>
            </a:endParaRPr>
          </a:p>
          <a:p>
            <a:pPr marL="533400" indent="-533400" eaLnBrk="1" hangingPunct="1">
              <a:buFontTx/>
              <a:buNone/>
            </a:pPr>
            <a:r>
              <a:rPr lang="en-US" altLang="en-US" smtClean="0">
                <a:solidFill>
                  <a:srgbClr val="0000FF"/>
                </a:solidFill>
                <a:sym typeface="Wingdings" panose="05000000000000000000" pitchFamily="2" charset="2"/>
              </a:rPr>
              <a:t>Step 1:</a:t>
            </a:r>
            <a:r>
              <a:rPr lang="en-US" altLang="en-US" smtClean="0">
                <a:sym typeface="Wingdings" panose="05000000000000000000" pitchFamily="2" charset="2"/>
              </a:rPr>
              <a:t>    </a:t>
            </a:r>
            <a:r>
              <a:rPr lang="en-US" altLang="en-US" smtClean="0"/>
              <a:t>N</a:t>
            </a:r>
            <a:r>
              <a:rPr lang="en-US" altLang="en-US" baseline="-25000" smtClean="0"/>
              <a:t>2</a:t>
            </a:r>
            <a:r>
              <a:rPr lang="en-US" altLang="en-US" smtClean="0"/>
              <a:t>O</a:t>
            </a:r>
            <a:r>
              <a:rPr lang="en-US" altLang="en-US" baseline="-25000" smtClean="0"/>
              <a:t>5</a:t>
            </a:r>
            <a:r>
              <a:rPr lang="en-US" altLang="en-US" smtClean="0"/>
              <a:t>       </a:t>
            </a:r>
            <a:r>
              <a:rPr lang="en-US" altLang="en-US" smtClean="0">
                <a:sym typeface="Wingdings" panose="05000000000000000000" pitchFamily="2" charset="2"/>
              </a:rPr>
              <a:t>  NO</a:t>
            </a:r>
            <a:r>
              <a:rPr lang="en-US" altLang="en-US" baseline="-25000" smtClean="0">
                <a:sym typeface="Wingdings" panose="05000000000000000000" pitchFamily="2" charset="2"/>
              </a:rPr>
              <a:t>2</a:t>
            </a:r>
            <a:r>
              <a:rPr lang="en-US" altLang="en-US" smtClean="0">
                <a:sym typeface="Wingdings" panose="05000000000000000000" pitchFamily="2" charset="2"/>
              </a:rPr>
              <a:t> + NO</a:t>
            </a:r>
            <a:r>
              <a:rPr lang="en-US" altLang="en-US" baseline="-25000" smtClean="0">
                <a:sym typeface="Wingdings" panose="05000000000000000000" pitchFamily="2" charset="2"/>
              </a:rPr>
              <a:t>3</a:t>
            </a:r>
            <a:r>
              <a:rPr lang="en-US" altLang="en-US" smtClean="0">
                <a:sym typeface="Wingdings" panose="05000000000000000000" pitchFamily="2" charset="2"/>
              </a:rPr>
              <a:t>		(fast) </a:t>
            </a:r>
          </a:p>
          <a:p>
            <a:pPr marL="533400" indent="-533400" eaLnBrk="1" hangingPunct="1">
              <a:buFontTx/>
              <a:buNone/>
            </a:pPr>
            <a:r>
              <a:rPr lang="en-US" altLang="en-US" smtClean="0">
                <a:solidFill>
                  <a:srgbClr val="0000FF"/>
                </a:solidFill>
                <a:sym typeface="Wingdings" panose="05000000000000000000" pitchFamily="2" charset="2"/>
              </a:rPr>
              <a:t>Step 2:</a:t>
            </a:r>
            <a:r>
              <a:rPr lang="en-US" altLang="en-US" smtClean="0">
                <a:sym typeface="Wingdings" panose="05000000000000000000" pitchFamily="2" charset="2"/>
              </a:rPr>
              <a:t>    NO</a:t>
            </a:r>
            <a:r>
              <a:rPr lang="en-US" altLang="en-US" baseline="-25000" smtClean="0">
                <a:sym typeface="Wingdings" panose="05000000000000000000" pitchFamily="2" charset="2"/>
              </a:rPr>
              <a:t>2</a:t>
            </a:r>
            <a:r>
              <a:rPr lang="en-US" altLang="en-US" smtClean="0">
                <a:sym typeface="Wingdings" panose="05000000000000000000" pitchFamily="2" charset="2"/>
              </a:rPr>
              <a:t> + NO</a:t>
            </a:r>
            <a:r>
              <a:rPr lang="en-US" altLang="en-US" baseline="-25000" smtClean="0">
                <a:sym typeface="Wingdings" panose="05000000000000000000" pitchFamily="2" charset="2"/>
              </a:rPr>
              <a:t>3</a:t>
            </a:r>
            <a:r>
              <a:rPr lang="en-US" altLang="en-US" smtClean="0">
                <a:sym typeface="Wingdings" panose="05000000000000000000" pitchFamily="2" charset="2"/>
              </a:rPr>
              <a:t> </a:t>
            </a:r>
            <a:r>
              <a:rPr lang="en-US" altLang="en-US" smtClean="0">
                <a:cs typeface="Arial" panose="020B0604020202020204" pitchFamily="34" charset="0"/>
                <a:sym typeface="Wingdings" panose="05000000000000000000" pitchFamily="2" charset="2"/>
              </a:rPr>
              <a:t>→</a:t>
            </a:r>
            <a:r>
              <a:rPr lang="en-US" altLang="en-US" smtClean="0">
                <a:sym typeface="Wingdings" panose="05000000000000000000" pitchFamily="2" charset="2"/>
              </a:rPr>
              <a:t> NO + O</a:t>
            </a:r>
            <a:r>
              <a:rPr lang="en-US" altLang="en-US" baseline="-25000" smtClean="0">
                <a:sym typeface="Wingdings" panose="05000000000000000000" pitchFamily="2" charset="2"/>
              </a:rPr>
              <a:t>2</a:t>
            </a:r>
            <a:r>
              <a:rPr lang="en-US" altLang="en-US" smtClean="0">
                <a:sym typeface="Wingdings" panose="05000000000000000000" pitchFamily="2" charset="2"/>
              </a:rPr>
              <a:t> + NO</a:t>
            </a:r>
            <a:r>
              <a:rPr lang="en-US" altLang="en-US" baseline="-25000" smtClean="0">
                <a:sym typeface="Wingdings" panose="05000000000000000000" pitchFamily="2" charset="2"/>
              </a:rPr>
              <a:t>2	</a:t>
            </a:r>
            <a:r>
              <a:rPr lang="en-US" altLang="en-US" smtClean="0">
                <a:sym typeface="Wingdings" panose="05000000000000000000" pitchFamily="2" charset="2"/>
              </a:rPr>
              <a:t>(slow)</a:t>
            </a:r>
          </a:p>
          <a:p>
            <a:pPr marL="533400" indent="-533400" eaLnBrk="1" hangingPunct="1">
              <a:buFontTx/>
              <a:buNone/>
            </a:pPr>
            <a:r>
              <a:rPr lang="en-US" altLang="en-US" smtClean="0">
                <a:solidFill>
                  <a:srgbClr val="0000FF"/>
                </a:solidFill>
                <a:sym typeface="Wingdings" panose="05000000000000000000" pitchFamily="2" charset="2"/>
              </a:rPr>
              <a:t>Step 3:</a:t>
            </a:r>
            <a:r>
              <a:rPr lang="en-US" altLang="en-US" smtClean="0">
                <a:sym typeface="Wingdings" panose="05000000000000000000" pitchFamily="2" charset="2"/>
              </a:rPr>
              <a:t>    NO</a:t>
            </a:r>
            <a:r>
              <a:rPr lang="en-US" altLang="en-US" baseline="-25000" smtClean="0">
                <a:sym typeface="Wingdings" panose="05000000000000000000" pitchFamily="2" charset="2"/>
              </a:rPr>
              <a:t>3</a:t>
            </a:r>
            <a:r>
              <a:rPr lang="en-US" altLang="en-US" smtClean="0">
                <a:sym typeface="Wingdings" panose="05000000000000000000" pitchFamily="2" charset="2"/>
              </a:rPr>
              <a:t> + NO </a:t>
            </a:r>
            <a:r>
              <a:rPr lang="en-US" altLang="en-US" smtClean="0">
                <a:cs typeface="Arial" panose="020B0604020202020204" pitchFamily="34" charset="0"/>
                <a:sym typeface="Wingdings" panose="05000000000000000000" pitchFamily="2" charset="2"/>
              </a:rPr>
              <a:t>→</a:t>
            </a:r>
            <a:r>
              <a:rPr lang="en-US" altLang="en-US" smtClean="0">
                <a:sym typeface="Wingdings" panose="05000000000000000000" pitchFamily="2" charset="2"/>
              </a:rPr>
              <a:t> 2NO</a:t>
            </a:r>
            <a:r>
              <a:rPr lang="en-US" altLang="en-US" baseline="-25000" smtClean="0">
                <a:sym typeface="Wingdings" panose="05000000000000000000" pitchFamily="2" charset="2"/>
              </a:rPr>
              <a:t>2</a:t>
            </a:r>
            <a:r>
              <a:rPr lang="en-US" altLang="en-US" smtClean="0">
                <a:sym typeface="Wingdings" panose="05000000000000000000" pitchFamily="2" charset="2"/>
              </a:rPr>
              <a:t> 		(fast)</a:t>
            </a:r>
          </a:p>
          <a:p>
            <a:pPr marL="533400" indent="-533400" eaLnBrk="1" hangingPunct="1">
              <a:buFontTx/>
              <a:buNone/>
            </a:pPr>
            <a:endParaRPr lang="en-US" altLang="en-US" smtClean="0">
              <a:sym typeface="Wingdings" panose="05000000000000000000" pitchFamily="2" charset="2"/>
            </a:endParaRPr>
          </a:p>
          <a:p>
            <a:pPr marL="533400" indent="-533400" eaLnBrk="1" hangingPunct="1">
              <a:buFontTx/>
              <a:buNone/>
            </a:pPr>
            <a:endParaRPr lang="en-US" altLang="en-US" smtClean="0">
              <a:sym typeface="Wingdings" panose="05000000000000000000" pitchFamily="2" charset="2"/>
            </a:endParaRPr>
          </a:p>
        </p:txBody>
      </p:sp>
      <p:sp>
        <p:nvSpPr>
          <p:cNvPr id="362500" name="Rectangle 4"/>
          <p:cNvSpPr>
            <a:spLocks noGrp="1" noChangeArrowheads="1"/>
          </p:cNvSpPr>
          <p:nvPr>
            <p:ph type="body" sz="half" idx="2"/>
          </p:nvPr>
        </p:nvSpPr>
        <p:spPr>
          <a:xfrm>
            <a:off x="533400" y="2743200"/>
            <a:ext cx="7924800" cy="579438"/>
          </a:xfrm>
        </p:spPr>
        <p:txBody>
          <a:bodyPr/>
          <a:lstStyle/>
          <a:p>
            <a:pPr eaLnBrk="1" hangingPunct="1">
              <a:buFontTx/>
              <a:buNone/>
            </a:pPr>
            <a:r>
              <a:rPr lang="en-US" altLang="en-US" smtClean="0"/>
              <a:t>           </a:t>
            </a:r>
            <a:r>
              <a:rPr lang="en-US" altLang="en-US" sz="3200" b="1" smtClean="0">
                <a:solidFill>
                  <a:srgbClr val="009900"/>
                </a:solidFill>
              </a:rPr>
              <a:t>2(                               )</a:t>
            </a:r>
          </a:p>
        </p:txBody>
      </p:sp>
      <p:sp>
        <p:nvSpPr>
          <p:cNvPr id="226311"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26312" name="Rectangle 6"/>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pSp>
        <p:nvGrpSpPr>
          <p:cNvPr id="362503" name="Group 7"/>
          <p:cNvGrpSpPr>
            <a:grpSpLocks/>
          </p:cNvGrpSpPr>
          <p:nvPr/>
        </p:nvGrpSpPr>
        <p:grpSpPr bwMode="auto">
          <a:xfrm>
            <a:off x="3048000" y="2895600"/>
            <a:ext cx="533400" cy="304800"/>
            <a:chOff x="3408" y="288"/>
            <a:chExt cx="288" cy="192"/>
          </a:xfrm>
        </p:grpSpPr>
        <p:grpSp>
          <p:nvGrpSpPr>
            <p:cNvPr id="226321" name="Group 8"/>
            <p:cNvGrpSpPr>
              <a:grpSpLocks/>
            </p:cNvGrpSpPr>
            <p:nvPr/>
          </p:nvGrpSpPr>
          <p:grpSpPr bwMode="auto">
            <a:xfrm>
              <a:off x="3408" y="288"/>
              <a:ext cx="288" cy="48"/>
              <a:chOff x="3408" y="288"/>
              <a:chExt cx="288" cy="48"/>
            </a:xfrm>
          </p:grpSpPr>
          <p:sp>
            <p:nvSpPr>
              <p:cNvPr id="226325" name="Line 9"/>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26" name="Line 10"/>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6322" name="Group 11"/>
            <p:cNvGrpSpPr>
              <a:grpSpLocks/>
            </p:cNvGrpSpPr>
            <p:nvPr/>
          </p:nvGrpSpPr>
          <p:grpSpPr bwMode="auto">
            <a:xfrm flipH="1" flipV="1">
              <a:off x="3408" y="432"/>
              <a:ext cx="288" cy="48"/>
              <a:chOff x="3408" y="288"/>
              <a:chExt cx="288" cy="48"/>
            </a:xfrm>
          </p:grpSpPr>
          <p:sp>
            <p:nvSpPr>
              <p:cNvPr id="226323" name="Line 12"/>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324" name="Line 13"/>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62510" name="Line 14"/>
          <p:cNvSpPr>
            <a:spLocks noChangeShapeType="1"/>
          </p:cNvSpPr>
          <p:nvPr/>
        </p:nvSpPr>
        <p:spPr bwMode="auto">
          <a:xfrm flipV="1">
            <a:off x="2057400" y="3886200"/>
            <a:ext cx="685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511" name="Line 15"/>
          <p:cNvSpPr>
            <a:spLocks noChangeShapeType="1"/>
          </p:cNvSpPr>
          <p:nvPr/>
        </p:nvSpPr>
        <p:spPr bwMode="auto">
          <a:xfrm flipV="1">
            <a:off x="3124200" y="3352800"/>
            <a:ext cx="685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512" name="Line 16"/>
          <p:cNvSpPr>
            <a:spLocks noChangeShapeType="1"/>
          </p:cNvSpPr>
          <p:nvPr/>
        </p:nvSpPr>
        <p:spPr bwMode="auto">
          <a:xfrm flipV="1">
            <a:off x="4800600" y="2819400"/>
            <a:ext cx="685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513" name="Line 17"/>
          <p:cNvSpPr>
            <a:spLocks noChangeShapeType="1"/>
          </p:cNvSpPr>
          <p:nvPr/>
        </p:nvSpPr>
        <p:spPr bwMode="auto">
          <a:xfrm flipV="1">
            <a:off x="2057400" y="3352800"/>
            <a:ext cx="685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514" name="Line 18"/>
          <p:cNvSpPr>
            <a:spLocks noChangeShapeType="1"/>
          </p:cNvSpPr>
          <p:nvPr/>
        </p:nvSpPr>
        <p:spPr bwMode="auto">
          <a:xfrm flipV="1">
            <a:off x="6096000" y="3352800"/>
            <a:ext cx="685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515" name="Line 19"/>
          <p:cNvSpPr>
            <a:spLocks noChangeShapeType="1"/>
          </p:cNvSpPr>
          <p:nvPr/>
        </p:nvSpPr>
        <p:spPr bwMode="auto">
          <a:xfrm flipV="1">
            <a:off x="3124200" y="3886200"/>
            <a:ext cx="685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2516" name="Line 20"/>
          <p:cNvSpPr>
            <a:spLocks noChangeShapeType="1"/>
          </p:cNvSpPr>
          <p:nvPr/>
        </p:nvSpPr>
        <p:spPr bwMode="auto">
          <a:xfrm flipV="1">
            <a:off x="4343400" y="3352800"/>
            <a:ext cx="6858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wipe(left)">
                                      <p:cBhvr>
                                        <p:cTn id="7" dur="500"/>
                                        <p:tgtEl>
                                          <p:spTgt spid="362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2503"/>
                                        </p:tgtEl>
                                        <p:attrNameLst>
                                          <p:attrName>style.visibility</p:attrName>
                                        </p:attrNameLst>
                                      </p:cBhvr>
                                      <p:to>
                                        <p:strVal val="visible"/>
                                      </p:to>
                                    </p:set>
                                    <p:animEffect transition="in" filter="wipe(left)">
                                      <p:cBhvr>
                                        <p:cTn id="12" dur="500"/>
                                        <p:tgtEl>
                                          <p:spTgt spid="36250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animEffect transition="in" filter="wipe(left)">
                                      <p:cBhvr>
                                        <p:cTn id="15" dur="500"/>
                                        <p:tgtEl>
                                          <p:spTgt spid="3624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62499">
                                            <p:txEl>
                                              <p:pRg st="3" end="3"/>
                                            </p:txEl>
                                          </p:spTgt>
                                        </p:tgtEl>
                                        <p:attrNameLst>
                                          <p:attrName>style.visibility</p:attrName>
                                        </p:attrNameLst>
                                      </p:cBhvr>
                                      <p:to>
                                        <p:strVal val="visible"/>
                                      </p:to>
                                    </p:set>
                                    <p:animEffect transition="in" filter="wipe(left)">
                                      <p:cBhvr>
                                        <p:cTn id="20" dur="500"/>
                                        <p:tgtEl>
                                          <p:spTgt spid="36249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62499">
                                            <p:txEl>
                                              <p:pRg st="4" end="4"/>
                                            </p:txEl>
                                          </p:spTgt>
                                        </p:tgtEl>
                                        <p:attrNameLst>
                                          <p:attrName>style.visibility</p:attrName>
                                        </p:attrNameLst>
                                      </p:cBhvr>
                                      <p:to>
                                        <p:strVal val="visible"/>
                                      </p:to>
                                    </p:set>
                                    <p:animEffect transition="in" filter="wipe(left)">
                                      <p:cBhvr>
                                        <p:cTn id="25" dur="500"/>
                                        <p:tgtEl>
                                          <p:spTgt spid="36249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62500">
                                            <p:txEl>
                                              <p:pRg st="0" end="0"/>
                                            </p:txEl>
                                          </p:spTgt>
                                        </p:tgtEl>
                                        <p:attrNameLst>
                                          <p:attrName>style.visibility</p:attrName>
                                        </p:attrNameLst>
                                      </p:cBhvr>
                                      <p:to>
                                        <p:strVal val="visible"/>
                                      </p:to>
                                    </p:set>
                                    <p:animEffect transition="in" filter="wipe(left)">
                                      <p:cBhvr>
                                        <p:cTn id="30" dur="2000"/>
                                        <p:tgtEl>
                                          <p:spTgt spid="362500">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62510"/>
                                        </p:tgtEl>
                                        <p:attrNameLst>
                                          <p:attrName>style.visibility</p:attrName>
                                        </p:attrNameLst>
                                      </p:cBhvr>
                                      <p:to>
                                        <p:strVal val="visible"/>
                                      </p:to>
                                    </p:set>
                                    <p:animEffect transition="in" filter="wipe(left)">
                                      <p:cBhvr>
                                        <p:cTn id="35" dur="2000"/>
                                        <p:tgtEl>
                                          <p:spTgt spid="362510"/>
                                        </p:tgtEl>
                                      </p:cBhvr>
                                    </p:animEffect>
                                  </p:childTnLst>
                                </p:cTn>
                              </p:par>
                              <p:par>
                                <p:cTn id="36" presetID="22" presetClass="entr" presetSubtype="8" fill="hold" nodeType="withEffect">
                                  <p:stCondLst>
                                    <p:cond delay="0"/>
                                  </p:stCondLst>
                                  <p:childTnLst>
                                    <p:set>
                                      <p:cBhvr>
                                        <p:cTn id="37" dur="1" fill="hold">
                                          <p:stCondLst>
                                            <p:cond delay="0"/>
                                          </p:stCondLst>
                                        </p:cTn>
                                        <p:tgtEl>
                                          <p:spTgt spid="362511"/>
                                        </p:tgtEl>
                                        <p:attrNameLst>
                                          <p:attrName>style.visibility</p:attrName>
                                        </p:attrNameLst>
                                      </p:cBhvr>
                                      <p:to>
                                        <p:strVal val="visible"/>
                                      </p:to>
                                    </p:set>
                                    <p:animEffect transition="in" filter="wipe(left)">
                                      <p:cBhvr>
                                        <p:cTn id="38" dur="2000"/>
                                        <p:tgtEl>
                                          <p:spTgt spid="362511"/>
                                        </p:tgtEl>
                                      </p:cBhvr>
                                    </p:animEffect>
                                  </p:childTnLst>
                                </p:cTn>
                              </p:par>
                              <p:par>
                                <p:cTn id="39" presetID="22" presetClass="entr" presetSubtype="8" fill="hold" nodeType="withEffect">
                                  <p:stCondLst>
                                    <p:cond delay="0"/>
                                  </p:stCondLst>
                                  <p:childTnLst>
                                    <p:set>
                                      <p:cBhvr>
                                        <p:cTn id="40" dur="1" fill="hold">
                                          <p:stCondLst>
                                            <p:cond delay="0"/>
                                          </p:stCondLst>
                                        </p:cTn>
                                        <p:tgtEl>
                                          <p:spTgt spid="362512"/>
                                        </p:tgtEl>
                                        <p:attrNameLst>
                                          <p:attrName>style.visibility</p:attrName>
                                        </p:attrNameLst>
                                      </p:cBhvr>
                                      <p:to>
                                        <p:strVal val="visible"/>
                                      </p:to>
                                    </p:set>
                                    <p:animEffect transition="in" filter="wipe(left)">
                                      <p:cBhvr>
                                        <p:cTn id="41" dur="2000"/>
                                        <p:tgtEl>
                                          <p:spTgt spid="3625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362513"/>
                                        </p:tgtEl>
                                        <p:attrNameLst>
                                          <p:attrName>style.visibility</p:attrName>
                                        </p:attrNameLst>
                                      </p:cBhvr>
                                      <p:to>
                                        <p:strVal val="visible"/>
                                      </p:to>
                                    </p:set>
                                    <p:animEffect transition="in" filter="wipe(left)">
                                      <p:cBhvr>
                                        <p:cTn id="46" dur="2000"/>
                                        <p:tgtEl>
                                          <p:spTgt spid="362513"/>
                                        </p:tgtEl>
                                      </p:cBhvr>
                                    </p:animEffect>
                                  </p:childTnLst>
                                </p:cTn>
                              </p:par>
                              <p:par>
                                <p:cTn id="47" presetID="22" presetClass="entr" presetSubtype="8" fill="hold" nodeType="withEffect">
                                  <p:stCondLst>
                                    <p:cond delay="0"/>
                                  </p:stCondLst>
                                  <p:childTnLst>
                                    <p:set>
                                      <p:cBhvr>
                                        <p:cTn id="48" dur="1" fill="hold">
                                          <p:stCondLst>
                                            <p:cond delay="0"/>
                                          </p:stCondLst>
                                        </p:cTn>
                                        <p:tgtEl>
                                          <p:spTgt spid="362514"/>
                                        </p:tgtEl>
                                        <p:attrNameLst>
                                          <p:attrName>style.visibility</p:attrName>
                                        </p:attrNameLst>
                                      </p:cBhvr>
                                      <p:to>
                                        <p:strVal val="visible"/>
                                      </p:to>
                                    </p:set>
                                    <p:animEffect transition="in" filter="wipe(left)">
                                      <p:cBhvr>
                                        <p:cTn id="49" dur="2000"/>
                                        <p:tgtEl>
                                          <p:spTgt spid="3625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62515"/>
                                        </p:tgtEl>
                                        <p:attrNameLst>
                                          <p:attrName>style.visibility</p:attrName>
                                        </p:attrNameLst>
                                      </p:cBhvr>
                                      <p:to>
                                        <p:strVal val="visible"/>
                                      </p:to>
                                    </p:set>
                                    <p:animEffect transition="in" filter="wipe(left)">
                                      <p:cBhvr>
                                        <p:cTn id="54" dur="2000"/>
                                        <p:tgtEl>
                                          <p:spTgt spid="362515"/>
                                        </p:tgtEl>
                                      </p:cBhvr>
                                    </p:animEffect>
                                  </p:childTnLst>
                                </p:cTn>
                              </p:par>
                              <p:par>
                                <p:cTn id="55" presetID="22" presetClass="entr" presetSubtype="8" fill="hold" nodeType="withEffect">
                                  <p:stCondLst>
                                    <p:cond delay="0"/>
                                  </p:stCondLst>
                                  <p:childTnLst>
                                    <p:set>
                                      <p:cBhvr>
                                        <p:cTn id="56" dur="1" fill="hold">
                                          <p:stCondLst>
                                            <p:cond delay="0"/>
                                          </p:stCondLst>
                                        </p:cTn>
                                        <p:tgtEl>
                                          <p:spTgt spid="362516"/>
                                        </p:tgtEl>
                                        <p:attrNameLst>
                                          <p:attrName>style.visibility</p:attrName>
                                        </p:attrNameLst>
                                      </p:cBhvr>
                                      <p:to>
                                        <p:strVal val="visible"/>
                                      </p:to>
                                    </p:set>
                                    <p:animEffect transition="in" filter="wipe(left)">
                                      <p:cBhvr>
                                        <p:cTn id="57" dur="2000"/>
                                        <p:tgtEl>
                                          <p:spTgt spid="36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P spid="36250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0" name="Group 2"/>
          <p:cNvGrpSpPr>
            <a:grpSpLocks/>
          </p:cNvGrpSpPr>
          <p:nvPr/>
        </p:nvGrpSpPr>
        <p:grpSpPr bwMode="auto">
          <a:xfrm>
            <a:off x="107950" y="139700"/>
            <a:ext cx="8947150" cy="1492250"/>
            <a:chOff x="68" y="88"/>
            <a:chExt cx="5636" cy="940"/>
          </a:xfrm>
        </p:grpSpPr>
        <p:sp>
          <p:nvSpPr>
            <p:cNvPr id="227359" name="Text Box 3"/>
            <p:cNvSpPr txBox="1">
              <a:spLocks noChangeArrowheads="1"/>
            </p:cNvSpPr>
            <p:nvPr/>
          </p:nvSpPr>
          <p:spPr bwMode="auto">
            <a:xfrm>
              <a:off x="551" y="280"/>
              <a:ext cx="5153"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3333CC"/>
                  </a:solidFill>
                  <a:latin typeface="Arial" panose="020B0604020202020204" pitchFamily="34" charset="0"/>
                </a:rPr>
                <a:t>The experimental rate law for the reaction between NO</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and CO to produce NO and CO</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is rate = </a:t>
              </a:r>
              <a:r>
                <a:rPr lang="en-US" altLang="en-US" sz="2400" i="1" baseline="0">
                  <a:solidFill>
                    <a:srgbClr val="3333CC"/>
                  </a:solidFill>
                  <a:latin typeface="Arial" panose="020B0604020202020204" pitchFamily="34" charset="0"/>
                </a:rPr>
                <a:t>k</a:t>
              </a:r>
              <a:r>
                <a:rPr lang="en-US" altLang="en-US" sz="2400" baseline="0">
                  <a:solidFill>
                    <a:srgbClr val="3333CC"/>
                  </a:solidFill>
                  <a:latin typeface="Arial" panose="020B0604020202020204" pitchFamily="34" charset="0"/>
                </a:rPr>
                <a:t>[NO</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a:t>
              </a:r>
              <a:r>
                <a:rPr lang="en-US" altLang="en-US" sz="24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The reaction is believed to occur via two steps:</a:t>
              </a:r>
              <a:endParaRPr lang="en-US" altLang="en-US" sz="2000" baseline="0">
                <a:solidFill>
                  <a:srgbClr val="3333CC"/>
                </a:solidFill>
                <a:latin typeface="Arial" panose="020B0604020202020204" pitchFamily="34" charset="0"/>
              </a:endParaRPr>
            </a:p>
          </p:txBody>
        </p:sp>
        <p:graphicFrame>
          <p:nvGraphicFramePr>
            <p:cNvPr id="227360" name="Object 4"/>
            <p:cNvGraphicFramePr>
              <a:graphicFrameLocks noChangeAspect="1"/>
            </p:cNvGraphicFramePr>
            <p:nvPr/>
          </p:nvGraphicFramePr>
          <p:xfrm>
            <a:off x="68" y="88"/>
            <a:ext cx="452" cy="862"/>
          </p:xfrm>
          <a:graphic>
            <a:graphicData uri="http://schemas.openxmlformats.org/presentationml/2006/ole">
              <mc:AlternateContent xmlns:mc="http://schemas.openxmlformats.org/markup-compatibility/2006">
                <mc:Choice xmlns:v="urn:schemas-microsoft-com:vml" Requires="v">
                  <p:oleObj spid="_x0000_s227361" name="Clip" r:id="rId3" imgW="856615" imgH="1637665" progId="MS_ClipArt_Gallery.2">
                    <p:embed/>
                  </p:oleObj>
                </mc:Choice>
                <mc:Fallback>
                  <p:oleObj name="Clip" r:id="rId3" imgW="856615" imgH="163766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 y="88"/>
                          <a:ext cx="452" cy="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27331" name="Group 21"/>
          <p:cNvGrpSpPr>
            <a:grpSpLocks/>
          </p:cNvGrpSpPr>
          <p:nvPr/>
        </p:nvGrpSpPr>
        <p:grpSpPr bwMode="auto">
          <a:xfrm>
            <a:off x="1203325" y="1676400"/>
            <a:ext cx="5881688" cy="457200"/>
            <a:chOff x="758" y="1056"/>
            <a:chExt cx="3705" cy="288"/>
          </a:xfrm>
        </p:grpSpPr>
        <p:sp>
          <p:nvSpPr>
            <p:cNvPr id="227355" name="Text Box 5"/>
            <p:cNvSpPr txBox="1">
              <a:spLocks noChangeArrowheads="1"/>
            </p:cNvSpPr>
            <p:nvPr/>
          </p:nvSpPr>
          <p:spPr bwMode="auto">
            <a:xfrm>
              <a:off x="758" y="1056"/>
              <a:ext cx="7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3333CC"/>
                  </a:solidFill>
                  <a:latin typeface="Arial" panose="020B0604020202020204" pitchFamily="34" charset="0"/>
                </a:rPr>
                <a:t>Step 1:</a:t>
              </a:r>
            </a:p>
          </p:txBody>
        </p:sp>
        <p:grpSp>
          <p:nvGrpSpPr>
            <p:cNvPr id="227356" name="Group 13"/>
            <p:cNvGrpSpPr>
              <a:grpSpLocks/>
            </p:cNvGrpSpPr>
            <p:nvPr/>
          </p:nvGrpSpPr>
          <p:grpSpPr bwMode="auto">
            <a:xfrm>
              <a:off x="2016" y="1056"/>
              <a:ext cx="2447" cy="288"/>
              <a:chOff x="2016" y="1728"/>
              <a:chExt cx="2447" cy="288"/>
            </a:xfrm>
          </p:grpSpPr>
          <p:sp>
            <p:nvSpPr>
              <p:cNvPr id="227357" name="Text Box 7"/>
              <p:cNvSpPr txBox="1">
                <a:spLocks noChangeArrowheads="1"/>
              </p:cNvSpPr>
              <p:nvPr/>
            </p:nvSpPr>
            <p:spPr bwMode="auto">
              <a:xfrm>
                <a:off x="2016" y="1728"/>
                <a:ext cx="2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3333CC"/>
                    </a:solidFill>
                    <a:latin typeface="Arial" panose="020B0604020202020204" pitchFamily="34" charset="0"/>
                  </a:rPr>
                  <a:t>NO</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 NO</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NO + NO</a:t>
                </a:r>
                <a:r>
                  <a:rPr lang="en-US" altLang="en-US" sz="2400" baseline="-25000">
                    <a:solidFill>
                      <a:srgbClr val="3333CC"/>
                    </a:solidFill>
                    <a:latin typeface="Arial" panose="020B0604020202020204" pitchFamily="34" charset="0"/>
                  </a:rPr>
                  <a:t>3</a:t>
                </a:r>
                <a:endParaRPr lang="en-US" altLang="en-US" sz="2400" baseline="0">
                  <a:solidFill>
                    <a:srgbClr val="3333CC"/>
                  </a:solidFill>
                  <a:latin typeface="Arial" panose="020B0604020202020204" pitchFamily="34" charset="0"/>
                </a:endParaRPr>
              </a:p>
            </p:txBody>
          </p:sp>
          <p:sp>
            <p:nvSpPr>
              <p:cNvPr id="227358" name="Line 10"/>
              <p:cNvSpPr>
                <a:spLocks noChangeShapeType="1"/>
              </p:cNvSpPr>
              <p:nvPr/>
            </p:nvSpPr>
            <p:spPr bwMode="auto">
              <a:xfrm>
                <a:off x="3056" y="1880"/>
                <a:ext cx="45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227332" name="Group 22"/>
          <p:cNvGrpSpPr>
            <a:grpSpLocks/>
          </p:cNvGrpSpPr>
          <p:nvPr/>
        </p:nvGrpSpPr>
        <p:grpSpPr bwMode="auto">
          <a:xfrm>
            <a:off x="1212850" y="2209800"/>
            <a:ext cx="5872163" cy="457200"/>
            <a:chOff x="764" y="1392"/>
            <a:chExt cx="3699" cy="288"/>
          </a:xfrm>
        </p:grpSpPr>
        <p:sp>
          <p:nvSpPr>
            <p:cNvPr id="227351" name="Text Box 6"/>
            <p:cNvSpPr txBox="1">
              <a:spLocks noChangeArrowheads="1"/>
            </p:cNvSpPr>
            <p:nvPr/>
          </p:nvSpPr>
          <p:spPr bwMode="auto">
            <a:xfrm>
              <a:off x="764" y="1392"/>
              <a:ext cx="7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3333CC"/>
                  </a:solidFill>
                  <a:latin typeface="Arial" panose="020B0604020202020204" pitchFamily="34" charset="0"/>
                </a:rPr>
                <a:t>Step 2:</a:t>
              </a:r>
            </a:p>
          </p:txBody>
        </p:sp>
        <p:grpSp>
          <p:nvGrpSpPr>
            <p:cNvPr id="227352" name="Group 14"/>
            <p:cNvGrpSpPr>
              <a:grpSpLocks/>
            </p:cNvGrpSpPr>
            <p:nvPr/>
          </p:nvGrpSpPr>
          <p:grpSpPr bwMode="auto">
            <a:xfrm>
              <a:off x="2016" y="1392"/>
              <a:ext cx="2447" cy="288"/>
              <a:chOff x="2016" y="2256"/>
              <a:chExt cx="2447" cy="288"/>
            </a:xfrm>
          </p:grpSpPr>
          <p:sp>
            <p:nvSpPr>
              <p:cNvPr id="227353" name="Text Box 8"/>
              <p:cNvSpPr txBox="1">
                <a:spLocks noChangeArrowheads="1"/>
              </p:cNvSpPr>
              <p:nvPr/>
            </p:nvSpPr>
            <p:spPr bwMode="auto">
              <a:xfrm>
                <a:off x="2016" y="2256"/>
                <a:ext cx="2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3333CC"/>
                    </a:solidFill>
                    <a:latin typeface="Arial" panose="020B0604020202020204" pitchFamily="34" charset="0"/>
                  </a:rPr>
                  <a:t>NO</a:t>
                </a:r>
                <a:r>
                  <a:rPr lang="en-US" altLang="en-US" sz="2400" baseline="-25000">
                    <a:solidFill>
                      <a:srgbClr val="3333CC"/>
                    </a:solidFill>
                    <a:latin typeface="Arial" panose="020B0604020202020204" pitchFamily="34" charset="0"/>
                  </a:rPr>
                  <a:t>3</a:t>
                </a:r>
                <a:r>
                  <a:rPr lang="en-US" altLang="en-US" sz="2400" baseline="0">
                    <a:solidFill>
                      <a:srgbClr val="3333CC"/>
                    </a:solidFill>
                    <a:latin typeface="Arial" panose="020B0604020202020204" pitchFamily="34" charset="0"/>
                  </a:rPr>
                  <a:t> + CO          NO</a:t>
                </a:r>
                <a:r>
                  <a:rPr lang="en-US" altLang="en-US" sz="2400" baseline="-25000">
                    <a:solidFill>
                      <a:srgbClr val="3333CC"/>
                    </a:solidFill>
                    <a:latin typeface="Arial" panose="020B0604020202020204" pitchFamily="34" charset="0"/>
                  </a:rPr>
                  <a:t>2</a:t>
                </a:r>
                <a:r>
                  <a:rPr lang="en-US" altLang="en-US" sz="2400" baseline="0">
                    <a:solidFill>
                      <a:srgbClr val="3333CC"/>
                    </a:solidFill>
                    <a:latin typeface="Arial" panose="020B0604020202020204" pitchFamily="34" charset="0"/>
                  </a:rPr>
                  <a:t> + CO</a:t>
                </a:r>
                <a:r>
                  <a:rPr lang="en-US" altLang="en-US" sz="2400" baseline="-25000">
                    <a:solidFill>
                      <a:srgbClr val="3333CC"/>
                    </a:solidFill>
                    <a:latin typeface="Arial" panose="020B0604020202020204" pitchFamily="34" charset="0"/>
                  </a:rPr>
                  <a:t>2</a:t>
                </a:r>
                <a:endParaRPr lang="en-US" altLang="en-US" sz="2400" baseline="0">
                  <a:solidFill>
                    <a:srgbClr val="3333CC"/>
                  </a:solidFill>
                  <a:latin typeface="Arial" panose="020B0604020202020204" pitchFamily="34" charset="0"/>
                </a:endParaRPr>
              </a:p>
            </p:txBody>
          </p:sp>
          <p:sp>
            <p:nvSpPr>
              <p:cNvPr id="227354" name="Line 11"/>
              <p:cNvSpPr>
                <a:spLocks noChangeShapeType="1"/>
              </p:cNvSpPr>
              <p:nvPr/>
            </p:nvSpPr>
            <p:spPr bwMode="auto">
              <a:xfrm>
                <a:off x="2984" y="2408"/>
                <a:ext cx="45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27333" name="Text Box 15"/>
          <p:cNvSpPr txBox="1">
            <a:spLocks noChangeArrowheads="1"/>
          </p:cNvSpPr>
          <p:nvPr/>
        </p:nvSpPr>
        <p:spPr bwMode="auto">
          <a:xfrm>
            <a:off x="76200" y="27432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aseline="0">
                <a:solidFill>
                  <a:srgbClr val="3333CC"/>
                </a:solidFill>
                <a:latin typeface="Arial" panose="020B0604020202020204" pitchFamily="34" charset="0"/>
              </a:rPr>
              <a:t>What is the equation for the overall reaction?</a:t>
            </a:r>
          </a:p>
        </p:txBody>
      </p:sp>
      <p:grpSp>
        <p:nvGrpSpPr>
          <p:cNvPr id="7" name="Group 20"/>
          <p:cNvGrpSpPr>
            <a:grpSpLocks/>
          </p:cNvGrpSpPr>
          <p:nvPr/>
        </p:nvGrpSpPr>
        <p:grpSpPr bwMode="auto">
          <a:xfrm>
            <a:off x="3200400" y="1739900"/>
            <a:ext cx="3733800" cy="927100"/>
            <a:chOff x="2016" y="1096"/>
            <a:chExt cx="2352" cy="584"/>
          </a:xfrm>
        </p:grpSpPr>
        <p:sp>
          <p:nvSpPr>
            <p:cNvPr id="227347" name="Line 16"/>
            <p:cNvSpPr>
              <a:spLocks noChangeShapeType="1"/>
            </p:cNvSpPr>
            <p:nvPr/>
          </p:nvSpPr>
          <p:spPr bwMode="auto">
            <a:xfrm flipV="1">
              <a:off x="2016" y="1104"/>
              <a:ext cx="384" cy="24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348" name="Line 17"/>
            <p:cNvSpPr>
              <a:spLocks noChangeShapeType="1"/>
            </p:cNvSpPr>
            <p:nvPr/>
          </p:nvSpPr>
          <p:spPr bwMode="auto">
            <a:xfrm flipV="1">
              <a:off x="3408" y="1440"/>
              <a:ext cx="384" cy="24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349" name="Line 18"/>
            <p:cNvSpPr>
              <a:spLocks noChangeShapeType="1"/>
            </p:cNvSpPr>
            <p:nvPr/>
          </p:nvSpPr>
          <p:spPr bwMode="auto">
            <a:xfrm flipV="1">
              <a:off x="3984" y="1096"/>
              <a:ext cx="384" cy="24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350" name="Line 19"/>
            <p:cNvSpPr>
              <a:spLocks noChangeShapeType="1"/>
            </p:cNvSpPr>
            <p:nvPr/>
          </p:nvSpPr>
          <p:spPr bwMode="auto">
            <a:xfrm flipV="1">
              <a:off x="2016" y="1440"/>
              <a:ext cx="384" cy="24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4"/>
          <p:cNvGrpSpPr>
            <a:grpSpLocks/>
          </p:cNvGrpSpPr>
          <p:nvPr/>
        </p:nvGrpSpPr>
        <p:grpSpPr bwMode="auto">
          <a:xfrm>
            <a:off x="2727325" y="3276600"/>
            <a:ext cx="3687763" cy="457200"/>
            <a:chOff x="1718" y="2160"/>
            <a:chExt cx="2323" cy="288"/>
          </a:xfrm>
        </p:grpSpPr>
        <p:sp>
          <p:nvSpPr>
            <p:cNvPr id="227345" name="Line 12"/>
            <p:cNvSpPr>
              <a:spLocks noChangeShapeType="1"/>
            </p:cNvSpPr>
            <p:nvPr/>
          </p:nvSpPr>
          <p:spPr bwMode="auto">
            <a:xfrm>
              <a:off x="2624" y="2312"/>
              <a:ext cx="45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46" name="Text Box 23"/>
            <p:cNvSpPr txBox="1">
              <a:spLocks noChangeArrowheads="1"/>
            </p:cNvSpPr>
            <p:nvPr/>
          </p:nvSpPr>
          <p:spPr bwMode="auto">
            <a:xfrm>
              <a:off x="1718" y="2160"/>
              <a:ext cx="23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CO          NO + CO</a:t>
              </a:r>
              <a:r>
                <a:rPr lang="en-US" altLang="en-US" sz="2400" baseline="-250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grpSp>
      <p:sp>
        <p:nvSpPr>
          <p:cNvPr id="29721" name="Text Box 25"/>
          <p:cNvSpPr txBox="1">
            <a:spLocks noChangeArrowheads="1"/>
          </p:cNvSpPr>
          <p:nvPr/>
        </p:nvSpPr>
        <p:spPr bwMode="auto">
          <a:xfrm>
            <a:off x="76200" y="3886200"/>
            <a:ext cx="5129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3333CC"/>
                </a:solidFill>
                <a:latin typeface="Arial" panose="020B0604020202020204" pitchFamily="34" charset="0"/>
              </a:rPr>
              <a:t>What is the intermediate?  Catalyst?</a:t>
            </a:r>
          </a:p>
        </p:txBody>
      </p:sp>
      <p:grpSp>
        <p:nvGrpSpPr>
          <p:cNvPr id="9" name="Group 28"/>
          <p:cNvGrpSpPr>
            <a:grpSpLocks/>
          </p:cNvGrpSpPr>
          <p:nvPr/>
        </p:nvGrpSpPr>
        <p:grpSpPr bwMode="auto">
          <a:xfrm>
            <a:off x="3136900" y="1600200"/>
            <a:ext cx="4025900" cy="1143000"/>
            <a:chOff x="1976" y="1008"/>
            <a:chExt cx="2536" cy="720"/>
          </a:xfrm>
        </p:grpSpPr>
        <p:sp>
          <p:nvSpPr>
            <p:cNvPr id="227343" name="Oval 26"/>
            <p:cNvSpPr>
              <a:spLocks noChangeArrowheads="1"/>
            </p:cNvSpPr>
            <p:nvPr/>
          </p:nvSpPr>
          <p:spPr bwMode="auto">
            <a:xfrm>
              <a:off x="3984" y="1008"/>
              <a:ext cx="528" cy="3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sp>
          <p:nvSpPr>
            <p:cNvPr id="227344" name="Oval 27"/>
            <p:cNvSpPr>
              <a:spLocks noChangeArrowheads="1"/>
            </p:cNvSpPr>
            <p:nvPr/>
          </p:nvSpPr>
          <p:spPr bwMode="auto">
            <a:xfrm>
              <a:off x="1976" y="1344"/>
              <a:ext cx="528" cy="3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0">
                <a:solidFill>
                  <a:srgbClr val="000000"/>
                </a:solidFill>
                <a:latin typeface="Arial" panose="020B0604020202020204" pitchFamily="34" charset="0"/>
              </a:endParaRPr>
            </a:p>
          </p:txBody>
        </p:sp>
      </p:grpSp>
      <p:sp>
        <p:nvSpPr>
          <p:cNvPr id="29725" name="Text Box 29"/>
          <p:cNvSpPr txBox="1">
            <a:spLocks noChangeArrowheads="1"/>
          </p:cNvSpPr>
          <p:nvPr/>
        </p:nvSpPr>
        <p:spPr bwMode="auto">
          <a:xfrm>
            <a:off x="2209800" y="4419600"/>
            <a:ext cx="75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a:t>
            </a:r>
            <a:r>
              <a:rPr lang="en-US" altLang="en-US" sz="2400" baseline="-25000">
                <a:solidFill>
                  <a:srgbClr val="000000"/>
                </a:solidFill>
                <a:latin typeface="Arial" panose="020B0604020202020204" pitchFamily="34" charset="0"/>
              </a:rPr>
              <a:t>3</a:t>
            </a:r>
            <a:endParaRPr lang="en-US" altLang="en-US" sz="2400" baseline="0">
              <a:solidFill>
                <a:srgbClr val="000000"/>
              </a:solidFill>
              <a:latin typeface="Arial" panose="020B0604020202020204" pitchFamily="34" charset="0"/>
            </a:endParaRPr>
          </a:p>
        </p:txBody>
      </p:sp>
      <p:sp>
        <p:nvSpPr>
          <p:cNvPr id="29726" name="Text Box 30"/>
          <p:cNvSpPr txBox="1">
            <a:spLocks noChangeArrowheads="1"/>
          </p:cNvSpPr>
          <p:nvPr/>
        </p:nvSpPr>
        <p:spPr bwMode="auto">
          <a:xfrm>
            <a:off x="65088" y="5029200"/>
            <a:ext cx="821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3333CC"/>
                </a:solidFill>
                <a:latin typeface="Arial" panose="020B0604020202020204" pitchFamily="34" charset="0"/>
              </a:rPr>
              <a:t>What can you say about the relative rates of steps 1 and 2?</a:t>
            </a:r>
          </a:p>
        </p:txBody>
      </p:sp>
      <p:sp>
        <p:nvSpPr>
          <p:cNvPr id="29727" name="Text Box 31"/>
          <p:cNvSpPr txBox="1">
            <a:spLocks noChangeArrowheads="1"/>
          </p:cNvSpPr>
          <p:nvPr/>
        </p:nvSpPr>
        <p:spPr bwMode="auto">
          <a:xfrm>
            <a:off x="1636713" y="5613400"/>
            <a:ext cx="58689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rate =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[NO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r>
              <a:rPr lang="en-US" altLang="en-US" sz="24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is the rate law for step 1 so </a:t>
            </a:r>
          </a:p>
          <a:p>
            <a:pPr algn="ctr" eaLnBrk="1" hangingPunct="1">
              <a:spcBef>
                <a:spcPct val="0"/>
              </a:spcBef>
              <a:buFontTx/>
              <a:buNone/>
            </a:pPr>
            <a:r>
              <a:rPr lang="en-US" altLang="en-US" sz="2400" baseline="0">
                <a:solidFill>
                  <a:srgbClr val="000000"/>
                </a:solidFill>
                <a:latin typeface="Arial" panose="020B0604020202020204" pitchFamily="34" charset="0"/>
              </a:rPr>
              <a:t>step 1 must be slower than step 2</a:t>
            </a:r>
            <a:endParaRPr lang="en-US" altLang="en-US" sz="2400">
              <a:solidFill>
                <a:srgbClr val="000000"/>
              </a:solidFill>
              <a:latin typeface="Arial" panose="020B0604020202020204" pitchFamily="34" charset="0"/>
            </a:endParaRPr>
          </a:p>
        </p:txBody>
      </p:sp>
      <p:sp>
        <p:nvSpPr>
          <p:cNvPr id="227341" name="Text Box 32"/>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13.5</a:t>
            </a:r>
          </a:p>
        </p:txBody>
      </p:sp>
      <p:sp>
        <p:nvSpPr>
          <p:cNvPr id="34" name="Text Box 29"/>
          <p:cNvSpPr txBox="1">
            <a:spLocks noChangeArrowheads="1"/>
          </p:cNvSpPr>
          <p:nvPr/>
        </p:nvSpPr>
        <p:spPr bwMode="auto">
          <a:xfrm>
            <a:off x="3962400" y="4419600"/>
            <a:ext cx="76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a:t>
            </a:r>
            <a:r>
              <a:rPr lang="en-US" altLang="en-US" sz="2400" baseline="-250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9721"/>
                                        </p:tgtEl>
                                        <p:attrNameLst>
                                          <p:attrName>style.visibility</p:attrName>
                                        </p:attrNameLst>
                                      </p:cBhvr>
                                      <p:to>
                                        <p:strVal val="visible"/>
                                      </p:to>
                                    </p:set>
                                    <p:anim calcmode="lin" valueType="num">
                                      <p:cBhvr additive="base">
                                        <p:cTn id="17" dur="500" fill="hold"/>
                                        <p:tgtEl>
                                          <p:spTgt spid="29721"/>
                                        </p:tgtEl>
                                        <p:attrNameLst>
                                          <p:attrName>ppt_x</p:attrName>
                                        </p:attrNameLst>
                                      </p:cBhvr>
                                      <p:tavLst>
                                        <p:tav tm="0">
                                          <p:val>
                                            <p:strVal val="0-#ppt_w/2"/>
                                          </p:val>
                                        </p:tav>
                                        <p:tav tm="100000">
                                          <p:val>
                                            <p:strVal val="#ppt_x"/>
                                          </p:val>
                                        </p:tav>
                                      </p:tavLst>
                                    </p:anim>
                                    <p:anim calcmode="lin" valueType="num">
                                      <p:cBhvr additive="base">
                                        <p:cTn id="18" dur="500" fill="hold"/>
                                        <p:tgtEl>
                                          <p:spTgt spid="2972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725"/>
                                        </p:tgtEl>
                                        <p:attrNameLst>
                                          <p:attrName>style.visibility</p:attrName>
                                        </p:attrNameLst>
                                      </p:cBhvr>
                                      <p:to>
                                        <p:strVal val="visible"/>
                                      </p:to>
                                    </p:set>
                                    <p:anim calcmode="lin" valueType="num">
                                      <p:cBhvr additive="base">
                                        <p:cTn id="27" dur="500" fill="hold"/>
                                        <p:tgtEl>
                                          <p:spTgt spid="29725"/>
                                        </p:tgtEl>
                                        <p:attrNameLst>
                                          <p:attrName>ppt_x</p:attrName>
                                        </p:attrNameLst>
                                      </p:cBhvr>
                                      <p:tavLst>
                                        <p:tav tm="0">
                                          <p:val>
                                            <p:strVal val="0-#ppt_w/2"/>
                                          </p:val>
                                        </p:tav>
                                        <p:tav tm="100000">
                                          <p:val>
                                            <p:strVal val="#ppt_x"/>
                                          </p:val>
                                        </p:tav>
                                      </p:tavLst>
                                    </p:anim>
                                    <p:anim calcmode="lin" valueType="num">
                                      <p:cBhvr additive="base">
                                        <p:cTn id="28" dur="500" fill="hold"/>
                                        <p:tgtEl>
                                          <p:spTgt spid="2972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9726"/>
                                        </p:tgtEl>
                                        <p:attrNameLst>
                                          <p:attrName>style.visibility</p:attrName>
                                        </p:attrNameLst>
                                      </p:cBhvr>
                                      <p:to>
                                        <p:strVal val="visible"/>
                                      </p:to>
                                    </p:set>
                                    <p:anim calcmode="lin" valueType="num">
                                      <p:cBhvr additive="base">
                                        <p:cTn id="39" dur="500" fill="hold"/>
                                        <p:tgtEl>
                                          <p:spTgt spid="29726"/>
                                        </p:tgtEl>
                                        <p:attrNameLst>
                                          <p:attrName>ppt_x</p:attrName>
                                        </p:attrNameLst>
                                      </p:cBhvr>
                                      <p:tavLst>
                                        <p:tav tm="0">
                                          <p:val>
                                            <p:strVal val="0-#ppt_w/2"/>
                                          </p:val>
                                        </p:tav>
                                        <p:tav tm="100000">
                                          <p:val>
                                            <p:strVal val="#ppt_x"/>
                                          </p:val>
                                        </p:tav>
                                      </p:tavLst>
                                    </p:anim>
                                    <p:anim calcmode="lin" valueType="num">
                                      <p:cBhvr additive="base">
                                        <p:cTn id="40" dur="500" fill="hold"/>
                                        <p:tgtEl>
                                          <p:spTgt spid="29726"/>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29727"/>
                                        </p:tgtEl>
                                        <p:attrNameLst>
                                          <p:attrName>style.visibility</p:attrName>
                                        </p:attrNameLst>
                                      </p:cBhvr>
                                      <p:to>
                                        <p:strVal val="visible"/>
                                      </p:to>
                                    </p:set>
                                    <p:anim calcmode="lin" valueType="num">
                                      <p:cBhvr additive="base">
                                        <p:cTn id="45" dur="500" fill="hold"/>
                                        <p:tgtEl>
                                          <p:spTgt spid="29727"/>
                                        </p:tgtEl>
                                        <p:attrNameLst>
                                          <p:attrName>ppt_x</p:attrName>
                                        </p:attrNameLst>
                                      </p:cBhvr>
                                      <p:tavLst>
                                        <p:tav tm="0">
                                          <p:val>
                                            <p:strVal val="0-#ppt_w/2"/>
                                          </p:val>
                                        </p:tav>
                                        <p:tav tm="100000">
                                          <p:val>
                                            <p:strVal val="#ppt_x"/>
                                          </p:val>
                                        </p:tav>
                                      </p:tavLst>
                                    </p:anim>
                                    <p:anim calcmode="lin" valueType="num">
                                      <p:cBhvr additive="base">
                                        <p:cTn id="46" dur="500" fill="hold"/>
                                        <p:tgtEl>
                                          <p:spTgt spid="29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1" grpId="0" autoUpdateAnimBg="0"/>
      <p:bldP spid="29725" grpId="0" autoUpdateAnimBg="0"/>
      <p:bldP spid="3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http://www.physics.upenn.edu/courses/gladney/mathphys/images/eq6_subsection3_1_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52400"/>
            <a:ext cx="84439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5" name="TextBox 2"/>
          <p:cNvSpPr txBox="1">
            <a:spLocks noChangeArrowheads="1"/>
          </p:cNvSpPr>
          <p:nvPr/>
        </p:nvSpPr>
        <p:spPr bwMode="auto">
          <a:xfrm>
            <a:off x="304800" y="39624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Write the rate law for this reaction.</a:t>
            </a:r>
          </a:p>
        </p:txBody>
      </p:sp>
      <p:sp>
        <p:nvSpPr>
          <p:cNvPr id="4" name="TextBox 3"/>
          <p:cNvSpPr txBox="1">
            <a:spLocks noChangeArrowheads="1"/>
          </p:cNvSpPr>
          <p:nvPr/>
        </p:nvSpPr>
        <p:spPr bwMode="auto">
          <a:xfrm>
            <a:off x="5791200" y="3962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k [HBr] [O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p>
        </p:txBody>
      </p:sp>
      <p:sp>
        <p:nvSpPr>
          <p:cNvPr id="228357" name="TextBox 4"/>
          <p:cNvSpPr txBox="1">
            <a:spLocks noChangeArrowheads="1"/>
          </p:cNvSpPr>
          <p:nvPr/>
        </p:nvSpPr>
        <p:spPr bwMode="auto">
          <a:xfrm>
            <a:off x="304800" y="46482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List all intermediates in this reaction.</a:t>
            </a:r>
          </a:p>
        </p:txBody>
      </p:sp>
      <p:sp>
        <p:nvSpPr>
          <p:cNvPr id="228358" name="TextBox 5"/>
          <p:cNvSpPr txBox="1">
            <a:spLocks noChangeArrowheads="1"/>
          </p:cNvSpPr>
          <p:nvPr/>
        </p:nvSpPr>
        <p:spPr bwMode="auto">
          <a:xfrm>
            <a:off x="381000" y="53340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List all catalysts in this reaction.</a:t>
            </a:r>
          </a:p>
        </p:txBody>
      </p:sp>
      <p:sp>
        <p:nvSpPr>
          <p:cNvPr id="7" name="TextBox 6"/>
          <p:cNvSpPr txBox="1">
            <a:spLocks noChangeArrowheads="1"/>
          </p:cNvSpPr>
          <p:nvPr/>
        </p:nvSpPr>
        <p:spPr bwMode="auto">
          <a:xfrm>
            <a:off x="5791200" y="4648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HOOBr, HOBr</a:t>
            </a:r>
          </a:p>
        </p:txBody>
      </p:sp>
      <p:sp>
        <p:nvSpPr>
          <p:cNvPr id="8" name="TextBox 7"/>
          <p:cNvSpPr txBox="1">
            <a:spLocks noChangeArrowheads="1"/>
          </p:cNvSpPr>
          <p:nvPr/>
        </p:nvSpPr>
        <p:spPr bwMode="auto">
          <a:xfrm>
            <a:off x="5791200" y="52578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None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pPr>
              <a:defRPr/>
            </a:pPr>
            <a:r>
              <a:rPr lang="en-US"/>
              <a:t>Copyright © Cengage Learning. All rights reserved</a:t>
            </a:r>
          </a:p>
        </p:txBody>
      </p:sp>
      <p:sp>
        <p:nvSpPr>
          <p:cNvPr id="13"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4A7935E-C1BD-42AF-B05C-55E225DE4529}" type="slidenum">
              <a:rPr lang="en-US" altLang="en-US" sz="1000" baseline="0">
                <a:latin typeface="Arial" panose="020B0604020202020204" pitchFamily="34" charset="0"/>
              </a:rPr>
              <a:pPr/>
              <a:t>43</a:t>
            </a:fld>
            <a:endParaRPr lang="en-US" altLang="en-US" sz="1000" baseline="0">
              <a:latin typeface="Arial" panose="020B0604020202020204" pitchFamily="34" charset="0"/>
            </a:endParaRPr>
          </a:p>
        </p:txBody>
      </p:sp>
      <p:sp>
        <p:nvSpPr>
          <p:cNvPr id="364546" name="Rectangle 2"/>
          <p:cNvSpPr>
            <a:spLocks noGrp="1" noChangeArrowheads="1"/>
          </p:cNvSpPr>
          <p:nvPr>
            <p:ph type="title"/>
          </p:nvPr>
        </p:nvSpPr>
        <p:spPr>
          <a:xfrm>
            <a:off x="1524000" y="1143000"/>
            <a:ext cx="8229600" cy="533400"/>
          </a:xfrm>
        </p:spPr>
        <p:txBody>
          <a:bodyPr/>
          <a:lstStyle/>
          <a:p>
            <a:pPr eaLnBrk="1" hangingPunct="1">
              <a:spcBef>
                <a:spcPct val="20000"/>
              </a:spcBef>
            </a:pPr>
            <a:r>
              <a:rPr lang="en-US" altLang="en-US" smtClean="0"/>
              <a:t>Concept Check</a:t>
            </a:r>
          </a:p>
        </p:txBody>
      </p:sp>
      <p:sp>
        <p:nvSpPr>
          <p:cNvPr id="364547" name="Rectangle 3"/>
          <p:cNvSpPr>
            <a:spLocks noGrp="1" noChangeArrowheads="1"/>
          </p:cNvSpPr>
          <p:nvPr>
            <p:ph type="body" idx="1"/>
          </p:nvPr>
        </p:nvSpPr>
        <p:spPr>
          <a:xfrm>
            <a:off x="228600" y="2133600"/>
            <a:ext cx="8229600" cy="4022725"/>
          </a:xfrm>
        </p:spPr>
        <p:txBody>
          <a:bodyPr/>
          <a:lstStyle/>
          <a:p>
            <a:pPr marL="465138" indent="0" defTabSz="1089025" eaLnBrk="1" hangingPunct="1">
              <a:buFontTx/>
              <a:buNone/>
            </a:pPr>
            <a:r>
              <a:rPr lang="en-US" altLang="en-US" sz="2800" smtClean="0"/>
              <a:t>The reaction A + 2B </a:t>
            </a:r>
            <a:r>
              <a:rPr lang="en-US" altLang="en-US" sz="2800" smtClean="0">
                <a:sym typeface="Wingdings" panose="05000000000000000000" pitchFamily="2" charset="2"/>
              </a:rPr>
              <a:t> C has the following proposed mechanism:</a:t>
            </a:r>
          </a:p>
          <a:p>
            <a:pPr marL="900113" lvl="1" indent="0" defTabSz="1089025" eaLnBrk="1" hangingPunct="1">
              <a:buFontTx/>
              <a:buNone/>
            </a:pPr>
            <a:r>
              <a:rPr lang="en-US" altLang="en-US" sz="2800" smtClean="0">
                <a:sym typeface="Wingdings" panose="05000000000000000000" pitchFamily="2" charset="2"/>
              </a:rPr>
              <a:t>	A + B         D		(fast equilibrium)</a:t>
            </a:r>
          </a:p>
          <a:p>
            <a:pPr marL="900113" lvl="1" indent="0" defTabSz="1089025" eaLnBrk="1" hangingPunct="1">
              <a:buFontTx/>
              <a:buNone/>
            </a:pPr>
            <a:r>
              <a:rPr lang="en-US" altLang="en-US" sz="2800" smtClean="0">
                <a:sym typeface="Wingdings" panose="05000000000000000000" pitchFamily="2" charset="2"/>
              </a:rPr>
              <a:t>	D + B  C		(slow)</a:t>
            </a:r>
          </a:p>
          <a:p>
            <a:pPr marL="465138" indent="0" defTabSz="1089025" eaLnBrk="1" hangingPunct="1">
              <a:buFontTx/>
              <a:buNone/>
            </a:pPr>
            <a:endParaRPr lang="en-US" altLang="en-US" sz="2800" smtClean="0">
              <a:sym typeface="Wingdings" panose="05000000000000000000" pitchFamily="2" charset="2"/>
            </a:endParaRPr>
          </a:p>
          <a:p>
            <a:pPr marL="465138" indent="0" defTabSz="1089025" eaLnBrk="1" hangingPunct="1">
              <a:buFontTx/>
              <a:buNone/>
            </a:pPr>
            <a:r>
              <a:rPr lang="en-US" altLang="en-US" sz="2800" smtClean="0">
                <a:sym typeface="Wingdings" panose="05000000000000000000" pitchFamily="2" charset="2"/>
              </a:rPr>
              <a:t>Write the rate law for this mechanism.</a:t>
            </a:r>
          </a:p>
          <a:p>
            <a:pPr marL="465138" indent="0" defTabSz="1089025" eaLnBrk="1" hangingPunct="1">
              <a:buFontTx/>
              <a:buNone/>
            </a:pPr>
            <a:endParaRPr lang="en-US" altLang="en-US" sz="2800" smtClean="0">
              <a:sym typeface="Wingdings" panose="05000000000000000000" pitchFamily="2" charset="2"/>
            </a:endParaRPr>
          </a:p>
          <a:p>
            <a:pPr marL="465138" indent="0" defTabSz="1089025" eaLnBrk="1" hangingPunct="1">
              <a:buFontTx/>
              <a:buNone/>
            </a:pPr>
            <a:r>
              <a:rPr lang="en-US" altLang="en-US" sz="2800" smtClean="0">
                <a:sym typeface="Wingdings" panose="05000000000000000000" pitchFamily="2" charset="2"/>
              </a:rPr>
              <a:t>		</a:t>
            </a:r>
            <a:r>
              <a:rPr lang="en-US" altLang="en-US" sz="2800" smtClean="0">
                <a:solidFill>
                  <a:srgbClr val="009900"/>
                </a:solidFill>
              </a:rPr>
              <a:t>rate = k[A][B]</a:t>
            </a:r>
            <a:r>
              <a:rPr lang="en-US" altLang="en-US" sz="2800" baseline="30000" smtClean="0">
                <a:solidFill>
                  <a:srgbClr val="009900"/>
                </a:solidFill>
              </a:rPr>
              <a:t>2</a:t>
            </a:r>
            <a:endParaRPr lang="en-US" altLang="en-US" sz="2800" smtClean="0">
              <a:solidFill>
                <a:srgbClr val="009900"/>
              </a:solidFill>
              <a:sym typeface="Wingdings" panose="05000000000000000000" pitchFamily="2" charset="2"/>
            </a:endParaRPr>
          </a:p>
        </p:txBody>
      </p:sp>
      <p:pic>
        <p:nvPicPr>
          <p:cNvPr id="229382"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4549" name="Group 5"/>
          <p:cNvGrpSpPr>
            <a:grpSpLocks/>
          </p:cNvGrpSpPr>
          <p:nvPr/>
        </p:nvGrpSpPr>
        <p:grpSpPr bwMode="auto">
          <a:xfrm>
            <a:off x="2562225" y="3200400"/>
            <a:ext cx="533400" cy="304800"/>
            <a:chOff x="3408" y="288"/>
            <a:chExt cx="288" cy="192"/>
          </a:xfrm>
        </p:grpSpPr>
        <p:grpSp>
          <p:nvGrpSpPr>
            <p:cNvPr id="229384" name="Group 6"/>
            <p:cNvGrpSpPr>
              <a:grpSpLocks/>
            </p:cNvGrpSpPr>
            <p:nvPr/>
          </p:nvGrpSpPr>
          <p:grpSpPr bwMode="auto">
            <a:xfrm>
              <a:off x="3408" y="288"/>
              <a:ext cx="288" cy="48"/>
              <a:chOff x="3408" y="288"/>
              <a:chExt cx="288" cy="48"/>
            </a:xfrm>
          </p:grpSpPr>
          <p:sp>
            <p:nvSpPr>
              <p:cNvPr id="229388" name="Line 7"/>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89" name="Line 8"/>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9385" name="Group 9"/>
            <p:cNvGrpSpPr>
              <a:grpSpLocks/>
            </p:cNvGrpSpPr>
            <p:nvPr/>
          </p:nvGrpSpPr>
          <p:grpSpPr bwMode="auto">
            <a:xfrm flipH="1" flipV="1">
              <a:off x="3408" y="432"/>
              <a:ext cx="288" cy="48"/>
              <a:chOff x="3408" y="288"/>
              <a:chExt cx="288" cy="48"/>
            </a:xfrm>
          </p:grpSpPr>
          <p:sp>
            <p:nvSpPr>
              <p:cNvPr id="229386" name="Line 10"/>
              <p:cNvSpPr>
                <a:spLocks noChangeShapeType="1"/>
              </p:cNvSpPr>
              <p:nvPr/>
            </p:nvSpPr>
            <p:spPr bwMode="auto">
              <a:xfrm>
                <a:off x="3408" y="3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87" name="Line 11"/>
              <p:cNvSpPr>
                <a:spLocks noChangeShapeType="1"/>
              </p:cNvSpPr>
              <p:nvPr/>
            </p:nvSpPr>
            <p:spPr bwMode="auto">
              <a:xfrm flipH="1" flipV="1">
                <a:off x="3600" y="288"/>
                <a:ext cx="96"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wipe(left)">
                                      <p:cBhvr>
                                        <p:cTn id="7" dur="500"/>
                                        <p:tgtEl>
                                          <p:spTgt spid="364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4547">
                                            <p:txEl>
                                              <p:pRg st="0" end="0"/>
                                            </p:txEl>
                                          </p:spTgt>
                                        </p:tgtEl>
                                        <p:attrNameLst>
                                          <p:attrName>style.visibility</p:attrName>
                                        </p:attrNameLst>
                                      </p:cBhvr>
                                      <p:to>
                                        <p:strVal val="visible"/>
                                      </p:to>
                                    </p:set>
                                    <p:animEffect transition="in" filter="wipe(left)">
                                      <p:cBhvr>
                                        <p:cTn id="12" dur="500"/>
                                        <p:tgtEl>
                                          <p:spTgt spid="36454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64547">
                                            <p:txEl>
                                              <p:pRg st="1" end="1"/>
                                            </p:txEl>
                                          </p:spTgt>
                                        </p:tgtEl>
                                        <p:attrNameLst>
                                          <p:attrName>style.visibility</p:attrName>
                                        </p:attrNameLst>
                                      </p:cBhvr>
                                      <p:to>
                                        <p:strVal val="visible"/>
                                      </p:to>
                                    </p:set>
                                    <p:animEffect transition="in" filter="wipe(left)">
                                      <p:cBhvr>
                                        <p:cTn id="15" dur="500"/>
                                        <p:tgtEl>
                                          <p:spTgt spid="364547">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64549"/>
                                        </p:tgtEl>
                                        <p:attrNameLst>
                                          <p:attrName>style.visibility</p:attrName>
                                        </p:attrNameLst>
                                      </p:cBhvr>
                                      <p:to>
                                        <p:strVal val="visible"/>
                                      </p:to>
                                    </p:set>
                                    <p:animEffect transition="in" filter="wipe(left)">
                                      <p:cBhvr>
                                        <p:cTn id="18" dur="500"/>
                                        <p:tgtEl>
                                          <p:spTgt spid="36454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64547">
                                            <p:txEl>
                                              <p:pRg st="2" end="2"/>
                                            </p:txEl>
                                          </p:spTgt>
                                        </p:tgtEl>
                                        <p:attrNameLst>
                                          <p:attrName>style.visibility</p:attrName>
                                        </p:attrNameLst>
                                      </p:cBhvr>
                                      <p:to>
                                        <p:strVal val="visible"/>
                                      </p:to>
                                    </p:set>
                                    <p:animEffect transition="in" filter="wipe(left)">
                                      <p:cBhvr>
                                        <p:cTn id="21" dur="500"/>
                                        <p:tgtEl>
                                          <p:spTgt spid="36454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4547">
                                            <p:txEl>
                                              <p:pRg st="4" end="4"/>
                                            </p:txEl>
                                          </p:spTgt>
                                        </p:tgtEl>
                                        <p:attrNameLst>
                                          <p:attrName>style.visibility</p:attrName>
                                        </p:attrNameLst>
                                      </p:cBhvr>
                                      <p:to>
                                        <p:strVal val="visible"/>
                                      </p:to>
                                    </p:set>
                                    <p:animEffect transition="in" filter="wipe(left)">
                                      <p:cBhvr>
                                        <p:cTn id="26" dur="500"/>
                                        <p:tgtEl>
                                          <p:spTgt spid="364547">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64547">
                                            <p:txEl>
                                              <p:pRg st="6" end="6"/>
                                            </p:txEl>
                                          </p:spTgt>
                                        </p:tgtEl>
                                        <p:attrNameLst>
                                          <p:attrName>style.visibility</p:attrName>
                                        </p:attrNameLst>
                                      </p:cBhvr>
                                      <p:to>
                                        <p:strVal val="visible"/>
                                      </p:to>
                                    </p:set>
                                    <p:animEffect transition="in" filter="wipe(left)">
                                      <p:cBhvr>
                                        <p:cTn id="31" dur="2000"/>
                                        <p:tgtEl>
                                          <p:spTgt spid="364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autoUpdateAnimBg="0"/>
      <p:bldP spid="3645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E83786E-D03B-465B-8BE9-86BF93DFCCE7}" type="slidenum">
              <a:rPr lang="en-US" altLang="en-US" sz="1000" baseline="0">
                <a:solidFill>
                  <a:srgbClr val="000000"/>
                </a:solidFill>
                <a:latin typeface="Arial" panose="020B0604020202020204" pitchFamily="34" charset="0"/>
              </a:rPr>
              <a:pPr/>
              <a:t>44</a:t>
            </a:fld>
            <a:endParaRPr lang="en-US" altLang="en-US" sz="1000" baseline="0">
              <a:solidFill>
                <a:srgbClr val="000000"/>
              </a:solidFill>
              <a:latin typeface="Arial" panose="020B0604020202020204" pitchFamily="34" charset="0"/>
            </a:endParaRPr>
          </a:p>
        </p:txBody>
      </p:sp>
      <p:sp>
        <p:nvSpPr>
          <p:cNvPr id="401410" name="Rectangle 2"/>
          <p:cNvSpPr>
            <a:spLocks noGrp="1" noChangeArrowheads="1"/>
          </p:cNvSpPr>
          <p:nvPr>
            <p:ph type="body" idx="1"/>
          </p:nvPr>
        </p:nvSpPr>
        <p:spPr>
          <a:xfrm>
            <a:off x="533400" y="1676400"/>
            <a:ext cx="7467600" cy="1458913"/>
          </a:xfrm>
        </p:spPr>
        <p:txBody>
          <a:bodyPr/>
          <a:lstStyle/>
          <a:p>
            <a:pPr marL="465138" indent="-465138" eaLnBrk="1" hangingPunct="1"/>
            <a:r>
              <a:rPr lang="en-US" altLang="en-US" sz="2800" smtClean="0"/>
              <a:t>Exists in the same phase as the reacting molecules.</a:t>
            </a:r>
          </a:p>
          <a:p>
            <a:pPr marL="465138" indent="-465138" eaLnBrk="1" hangingPunct="1"/>
            <a:r>
              <a:rPr lang="en-US" altLang="en-US" sz="2800" smtClean="0"/>
              <a:t>Enzymes are nature’s catalysts.</a:t>
            </a:r>
          </a:p>
        </p:txBody>
      </p:sp>
      <p:sp>
        <p:nvSpPr>
          <p:cNvPr id="230405" name="Rectangle 3"/>
          <p:cNvSpPr>
            <a:spLocks noGrp="1" noChangeArrowheads="1"/>
          </p:cNvSpPr>
          <p:nvPr>
            <p:ph type="title"/>
          </p:nvPr>
        </p:nvSpPr>
        <p:spPr/>
        <p:txBody>
          <a:bodyPr/>
          <a:lstStyle/>
          <a:p>
            <a:pPr eaLnBrk="1" hangingPunct="1">
              <a:spcBef>
                <a:spcPct val="20000"/>
              </a:spcBef>
            </a:pPr>
            <a:r>
              <a:rPr lang="en-US" altLang="en-US" smtClean="0"/>
              <a:t>Homogeneous Catalyst</a:t>
            </a:r>
          </a:p>
        </p:txBody>
      </p:sp>
      <p:sp>
        <p:nvSpPr>
          <p:cNvPr id="230406"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solidFill>
                <a:srgbClr val="000000"/>
              </a:solidFill>
              <a:latin typeface="Times" panose="02020603050405020304" pitchFamily="18" charset="0"/>
            </a:endParaRPr>
          </a:p>
        </p:txBody>
      </p:sp>
      <p:sp>
        <p:nvSpPr>
          <p:cNvPr id="230407"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solidFill>
                <a:srgbClr val="000000"/>
              </a:solidFill>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1410">
                                            <p:txEl>
                                              <p:pRg st="0" end="0"/>
                                            </p:txEl>
                                          </p:spTgt>
                                        </p:tgtEl>
                                        <p:attrNameLst>
                                          <p:attrName>style.visibility</p:attrName>
                                        </p:attrNameLst>
                                      </p:cBhvr>
                                      <p:to>
                                        <p:strVal val="visible"/>
                                      </p:to>
                                    </p:set>
                                    <p:animEffect transition="in" filter="wipe(left)">
                                      <p:cBhvr>
                                        <p:cTn id="7" dur="500"/>
                                        <p:tgtEl>
                                          <p:spTgt spid="401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1410">
                                            <p:txEl>
                                              <p:pRg st="1" end="1"/>
                                            </p:txEl>
                                          </p:spTgt>
                                        </p:tgtEl>
                                        <p:attrNameLst>
                                          <p:attrName>style.visibility</p:attrName>
                                        </p:attrNameLst>
                                      </p:cBhvr>
                                      <p:to>
                                        <p:strVal val="visible"/>
                                      </p:to>
                                    </p:set>
                                    <p:animEffect transition="in" filter="wipe(left)">
                                      <p:cBhvr>
                                        <p:cTn id="12" dur="500"/>
                                        <p:tgtEl>
                                          <p:spTgt spid="4014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FAB5522-3847-4905-8960-A3A15B24CB13}" type="slidenum">
              <a:rPr lang="en-US" altLang="en-US" sz="1000" baseline="0">
                <a:solidFill>
                  <a:srgbClr val="000000"/>
                </a:solidFill>
                <a:latin typeface="Arial" panose="020B0604020202020204" pitchFamily="34" charset="0"/>
              </a:rPr>
              <a:pPr/>
              <a:t>45</a:t>
            </a:fld>
            <a:endParaRPr lang="en-US" altLang="en-US" sz="1000" baseline="0">
              <a:solidFill>
                <a:srgbClr val="000000"/>
              </a:solidFill>
              <a:latin typeface="Arial" panose="020B0604020202020204" pitchFamily="34" charset="0"/>
            </a:endParaRPr>
          </a:p>
        </p:txBody>
      </p:sp>
      <p:sp>
        <p:nvSpPr>
          <p:cNvPr id="3077" name="Rectangle 2"/>
          <p:cNvSpPr>
            <a:spLocks noGrp="1" noChangeArrowheads="1"/>
          </p:cNvSpPr>
          <p:nvPr>
            <p:ph type="title"/>
          </p:nvPr>
        </p:nvSpPr>
        <p:spPr/>
        <p:txBody>
          <a:bodyPr/>
          <a:lstStyle/>
          <a:p>
            <a:pPr eaLnBrk="1" hangingPunct="1">
              <a:spcBef>
                <a:spcPct val="20000"/>
              </a:spcBef>
            </a:pPr>
            <a:r>
              <a:rPr lang="en-US" altLang="en-US" smtClean="0"/>
              <a:t>Homogeneous Catalysis</a:t>
            </a:r>
          </a:p>
        </p:txBody>
      </p:sp>
    </p:spTree>
    <p:controls>
      <mc:AlternateContent xmlns:mc="http://schemas.openxmlformats.org/markup-compatibility/2006">
        <mc:Choice xmlns:v="urn:schemas-microsoft-com:vml" Requires="v">
          <p:control spid="3078" r:id="rId2" imgW="5028571" imgH="4038095"/>
        </mc:Choice>
        <mc:Fallback>
          <p:control r:id="rId2" imgW="5028571" imgH="4038095">
            <p:pic>
              <p:nvPicPr>
                <p:cNvPr id="3074"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057400"/>
                  <a:ext cx="5029200" cy="403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3152775" y="152400"/>
            <a:ext cx="285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aseline="0">
                <a:solidFill>
                  <a:srgbClr val="000000"/>
                </a:solidFill>
                <a:latin typeface="Arial" panose="020B0604020202020204" pitchFamily="34" charset="0"/>
              </a:rPr>
              <a:t>Ostwald Process</a:t>
            </a:r>
          </a:p>
        </p:txBody>
      </p:sp>
      <p:grpSp>
        <p:nvGrpSpPr>
          <p:cNvPr id="231427" name="Group 6"/>
          <p:cNvGrpSpPr>
            <a:grpSpLocks/>
          </p:cNvGrpSpPr>
          <p:nvPr/>
        </p:nvGrpSpPr>
        <p:grpSpPr bwMode="auto">
          <a:xfrm>
            <a:off x="6296025" y="1552575"/>
            <a:ext cx="2682875" cy="4924425"/>
            <a:chOff x="3966" y="978"/>
            <a:chExt cx="1690" cy="3102"/>
          </a:xfrm>
        </p:grpSpPr>
        <p:pic>
          <p:nvPicPr>
            <p:cNvPr id="231442" name="Picture 4" descr="C:\DOCUME~1\STACY_~1\LOCALS~1\Temp\npo0000e3.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 y="978"/>
              <a:ext cx="1524"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43" name="Text Box 5"/>
            <p:cNvSpPr txBox="1">
              <a:spLocks noChangeArrowheads="1"/>
            </p:cNvSpPr>
            <p:nvPr/>
          </p:nvSpPr>
          <p:spPr bwMode="auto">
            <a:xfrm>
              <a:off x="3966" y="3562"/>
              <a:ext cx="169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Hot Pt wire </a:t>
              </a:r>
            </a:p>
            <a:p>
              <a:pPr eaLnBrk="1" hangingPunct="1">
                <a:spcBef>
                  <a:spcPct val="0"/>
                </a:spcBef>
                <a:buFontTx/>
                <a:buNone/>
              </a:pPr>
              <a:r>
                <a:rPr lang="en-US" altLang="en-US" sz="2400" baseline="0">
                  <a:solidFill>
                    <a:srgbClr val="000000"/>
                  </a:solidFill>
                  <a:latin typeface="Arial" panose="020B0604020202020204" pitchFamily="34" charset="0"/>
                </a:rPr>
                <a:t>over NH</a:t>
              </a:r>
              <a:r>
                <a:rPr lang="en-US" altLang="en-US" sz="2400" baseline="-25000">
                  <a:solidFill>
                    <a:srgbClr val="000000"/>
                  </a:solidFill>
                  <a:latin typeface="Arial" panose="020B0604020202020204" pitchFamily="34" charset="0"/>
                </a:rPr>
                <a:t>3</a:t>
              </a:r>
              <a:r>
                <a:rPr lang="en-US" altLang="en-US" sz="2400" baseline="0">
                  <a:solidFill>
                    <a:srgbClr val="000000"/>
                  </a:solidFill>
                  <a:latin typeface="Arial" panose="020B0604020202020204" pitchFamily="34" charset="0"/>
                </a:rPr>
                <a:t> solution</a:t>
              </a:r>
            </a:p>
          </p:txBody>
        </p:sp>
      </p:grpSp>
      <p:grpSp>
        <p:nvGrpSpPr>
          <p:cNvPr id="231428" name="Group 8"/>
          <p:cNvGrpSpPr>
            <a:grpSpLocks/>
          </p:cNvGrpSpPr>
          <p:nvPr/>
        </p:nvGrpSpPr>
        <p:grpSpPr bwMode="auto">
          <a:xfrm>
            <a:off x="609600" y="3063875"/>
            <a:ext cx="3352800" cy="3717925"/>
            <a:chOff x="384" y="1930"/>
            <a:chExt cx="2112" cy="2342"/>
          </a:xfrm>
        </p:grpSpPr>
        <p:pic>
          <p:nvPicPr>
            <p:cNvPr id="231440" name="Picture 3" descr="C:\DOCUME~1\STACY_~1\LOCALS~1\Temp\npo0000e5.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930"/>
              <a:ext cx="2112" cy="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41" name="Text Box 7"/>
            <p:cNvSpPr txBox="1">
              <a:spLocks noChangeArrowheads="1"/>
            </p:cNvSpPr>
            <p:nvPr/>
          </p:nvSpPr>
          <p:spPr bwMode="auto">
            <a:xfrm>
              <a:off x="480" y="3754"/>
              <a:ext cx="18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Pt-Rh catalysts used</a:t>
              </a:r>
            </a:p>
            <a:p>
              <a:pPr algn="ctr" eaLnBrk="1" hangingPunct="1">
                <a:spcBef>
                  <a:spcPct val="0"/>
                </a:spcBef>
                <a:buFontTx/>
                <a:buNone/>
              </a:pPr>
              <a:r>
                <a:rPr lang="en-US" altLang="en-US" sz="2400" baseline="0">
                  <a:solidFill>
                    <a:srgbClr val="000000"/>
                  </a:solidFill>
                  <a:latin typeface="Arial" panose="020B0604020202020204" pitchFamily="34" charset="0"/>
                </a:rPr>
                <a:t>in Ostwald process</a:t>
              </a:r>
            </a:p>
          </p:txBody>
        </p:sp>
      </p:grpSp>
      <p:grpSp>
        <p:nvGrpSpPr>
          <p:cNvPr id="231429" name="Group 15"/>
          <p:cNvGrpSpPr>
            <a:grpSpLocks/>
          </p:cNvGrpSpPr>
          <p:nvPr/>
        </p:nvGrpSpPr>
        <p:grpSpPr bwMode="auto">
          <a:xfrm>
            <a:off x="76200" y="990600"/>
            <a:ext cx="6491288" cy="457200"/>
            <a:chOff x="48" y="624"/>
            <a:chExt cx="4089" cy="288"/>
          </a:xfrm>
        </p:grpSpPr>
        <p:sp>
          <p:nvSpPr>
            <p:cNvPr id="231438" name="Text Box 9"/>
            <p:cNvSpPr txBox="1">
              <a:spLocks noChangeArrowheads="1"/>
            </p:cNvSpPr>
            <p:nvPr/>
          </p:nvSpPr>
          <p:spPr bwMode="auto">
            <a:xfrm>
              <a:off x="48" y="624"/>
              <a:ext cx="40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4NH</a:t>
              </a:r>
              <a:r>
                <a:rPr lang="en-US" altLang="en-US" sz="2400" baseline="-25000">
                  <a:solidFill>
                    <a:srgbClr val="000000"/>
                  </a:solidFill>
                  <a:latin typeface="Arial" panose="020B0604020202020204" pitchFamily="34" charset="0"/>
                </a:rPr>
                <a:t>3</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+ 5O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4NO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+ 6H</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O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p>
          </p:txBody>
        </p:sp>
        <p:sp>
          <p:nvSpPr>
            <p:cNvPr id="231439" name="Line 10"/>
            <p:cNvSpPr>
              <a:spLocks noChangeShapeType="1"/>
            </p:cNvSpPr>
            <p:nvPr/>
          </p:nvSpPr>
          <p:spPr bwMode="auto">
            <a:xfrm>
              <a:off x="1656" y="783"/>
              <a:ext cx="81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1430" name="Text Box 11"/>
          <p:cNvSpPr txBox="1">
            <a:spLocks noChangeArrowheads="1"/>
          </p:cNvSpPr>
          <p:nvPr/>
        </p:nvSpPr>
        <p:spPr bwMode="auto">
          <a:xfrm>
            <a:off x="2578100" y="836613"/>
            <a:ext cx="1354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Pt catalyst</a:t>
            </a:r>
          </a:p>
        </p:txBody>
      </p:sp>
      <p:grpSp>
        <p:nvGrpSpPr>
          <p:cNvPr id="231431" name="Group 18"/>
          <p:cNvGrpSpPr>
            <a:grpSpLocks/>
          </p:cNvGrpSpPr>
          <p:nvPr/>
        </p:nvGrpSpPr>
        <p:grpSpPr bwMode="auto">
          <a:xfrm>
            <a:off x="669925" y="1600200"/>
            <a:ext cx="4268788" cy="457200"/>
            <a:chOff x="422" y="1081"/>
            <a:chExt cx="2689" cy="288"/>
          </a:xfrm>
        </p:grpSpPr>
        <p:sp>
          <p:nvSpPr>
            <p:cNvPr id="231436" name="Text Box 13"/>
            <p:cNvSpPr txBox="1">
              <a:spLocks noChangeArrowheads="1"/>
            </p:cNvSpPr>
            <p:nvPr/>
          </p:nvSpPr>
          <p:spPr bwMode="auto">
            <a:xfrm>
              <a:off x="422" y="1081"/>
              <a:ext cx="26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2NO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 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2NO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p>
          </p:txBody>
        </p:sp>
        <p:sp>
          <p:nvSpPr>
            <p:cNvPr id="231437" name="Line 16"/>
            <p:cNvSpPr>
              <a:spLocks noChangeShapeType="1"/>
            </p:cNvSpPr>
            <p:nvPr/>
          </p:nvSpPr>
          <p:spPr bwMode="auto">
            <a:xfrm>
              <a:off x="1880" y="1240"/>
              <a:ext cx="43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31432" name="Group 19"/>
          <p:cNvGrpSpPr>
            <a:grpSpLocks/>
          </p:cNvGrpSpPr>
          <p:nvPr/>
        </p:nvGrpSpPr>
        <p:grpSpPr bwMode="auto">
          <a:xfrm>
            <a:off x="76200" y="2209800"/>
            <a:ext cx="6297613" cy="457200"/>
            <a:chOff x="96" y="1488"/>
            <a:chExt cx="3967" cy="288"/>
          </a:xfrm>
        </p:grpSpPr>
        <p:sp>
          <p:nvSpPr>
            <p:cNvPr id="231434" name="Text Box 14"/>
            <p:cNvSpPr txBox="1">
              <a:spLocks noChangeArrowheads="1"/>
            </p:cNvSpPr>
            <p:nvPr/>
          </p:nvSpPr>
          <p:spPr bwMode="auto">
            <a:xfrm>
              <a:off x="96" y="1488"/>
              <a:ext cx="39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2NO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g</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 H</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O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l</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HNO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aq</a:t>
              </a:r>
              <a:r>
                <a:rPr lang="en-US" altLang="en-US" sz="2000" baseline="0">
                  <a:solidFill>
                    <a:srgbClr val="000000"/>
                  </a:solidFill>
                  <a:latin typeface="Arial" panose="020B0604020202020204" pitchFamily="34" charset="0"/>
                </a:rPr>
                <a:t>)</a:t>
              </a:r>
              <a:r>
                <a:rPr lang="en-US" altLang="en-US" sz="2400" baseline="0">
                  <a:solidFill>
                    <a:srgbClr val="000000"/>
                  </a:solidFill>
                  <a:latin typeface="Arial" panose="020B0604020202020204" pitchFamily="34" charset="0"/>
                </a:rPr>
                <a:t> + HNO</a:t>
              </a:r>
              <a:r>
                <a:rPr lang="en-US" altLang="en-US" sz="2400" baseline="-25000">
                  <a:solidFill>
                    <a:srgbClr val="000000"/>
                  </a:solidFill>
                  <a:latin typeface="Arial" panose="020B0604020202020204" pitchFamily="34" charset="0"/>
                </a:rPr>
                <a:t>3</a:t>
              </a:r>
              <a:r>
                <a:rPr lang="en-US" altLang="en-US" sz="2400" baseline="0">
                  <a:solidFill>
                    <a:srgbClr val="000000"/>
                  </a:solidFill>
                  <a:latin typeface="Arial" panose="020B0604020202020204" pitchFamily="34" charset="0"/>
                </a:rPr>
                <a:t> </a:t>
              </a:r>
              <a:r>
                <a:rPr lang="en-US" altLang="en-US" sz="2000" baseline="0">
                  <a:solidFill>
                    <a:srgbClr val="000000"/>
                  </a:solidFill>
                  <a:latin typeface="Arial" panose="020B0604020202020204" pitchFamily="34" charset="0"/>
                </a:rPr>
                <a:t>(</a:t>
              </a:r>
              <a:r>
                <a:rPr lang="en-US" altLang="en-US" sz="2000" i="1" baseline="0">
                  <a:solidFill>
                    <a:srgbClr val="000000"/>
                  </a:solidFill>
                  <a:latin typeface="Arial" panose="020B0604020202020204" pitchFamily="34" charset="0"/>
                </a:rPr>
                <a:t>aq</a:t>
              </a:r>
              <a:r>
                <a:rPr lang="en-US" altLang="en-US" sz="2000" baseline="0">
                  <a:solidFill>
                    <a:srgbClr val="000000"/>
                  </a:solidFill>
                  <a:latin typeface="Arial" panose="020B0604020202020204" pitchFamily="34" charset="0"/>
                </a:rPr>
                <a:t>)</a:t>
              </a:r>
            </a:p>
          </p:txBody>
        </p:sp>
        <p:sp>
          <p:nvSpPr>
            <p:cNvPr id="231435" name="Line 17"/>
            <p:cNvSpPr>
              <a:spLocks noChangeShapeType="1"/>
            </p:cNvSpPr>
            <p:nvPr/>
          </p:nvSpPr>
          <p:spPr bwMode="auto">
            <a:xfrm>
              <a:off x="1672" y="1640"/>
              <a:ext cx="43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1433" name="Text Box 20"/>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2890838" y="152400"/>
            <a:ext cx="3390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aseline="0">
                <a:solidFill>
                  <a:srgbClr val="000000"/>
                </a:solidFill>
                <a:latin typeface="Arial" panose="020B0604020202020204" pitchFamily="34" charset="0"/>
              </a:rPr>
              <a:t>Catalytic Converters</a:t>
            </a:r>
          </a:p>
        </p:txBody>
      </p:sp>
      <p:sp>
        <p:nvSpPr>
          <p:cNvPr id="232451" name="Text Box 3"/>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13.6</a:t>
            </a:r>
          </a:p>
        </p:txBody>
      </p:sp>
      <p:pic>
        <p:nvPicPr>
          <p:cNvPr id="232452" name="Picture 4" descr="C:\DOCUME~1\STACY_~1\LOCALS~1\Temp\npo0000e6.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5344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234950" y="4191000"/>
            <a:ext cx="8451850" cy="457200"/>
            <a:chOff x="148" y="2640"/>
            <a:chExt cx="5324" cy="288"/>
          </a:xfrm>
        </p:grpSpPr>
        <p:sp>
          <p:nvSpPr>
            <p:cNvPr id="232465" name="Text Box 6"/>
            <p:cNvSpPr txBox="1">
              <a:spLocks noChangeArrowheads="1"/>
            </p:cNvSpPr>
            <p:nvPr/>
          </p:nvSpPr>
          <p:spPr bwMode="auto">
            <a:xfrm>
              <a:off x="148" y="2640"/>
              <a:ext cx="3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CO + Unburned Hydrocarbons + O</a:t>
              </a:r>
              <a:r>
                <a:rPr lang="en-US" altLang="en-US" sz="2400" baseline="-250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
          <p:nvSpPr>
            <p:cNvPr id="232466" name="Line 7"/>
            <p:cNvSpPr>
              <a:spLocks noChangeShapeType="1"/>
            </p:cNvSpPr>
            <p:nvPr/>
          </p:nvSpPr>
          <p:spPr bwMode="auto">
            <a:xfrm>
              <a:off x="3268" y="2784"/>
              <a:ext cx="115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2467" name="Text Box 8"/>
            <p:cNvSpPr txBox="1">
              <a:spLocks noChangeArrowheads="1"/>
            </p:cNvSpPr>
            <p:nvPr/>
          </p:nvSpPr>
          <p:spPr bwMode="auto">
            <a:xfrm>
              <a:off x="4420" y="2640"/>
              <a:ext cx="10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CO</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 H</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O</a:t>
              </a:r>
            </a:p>
          </p:txBody>
        </p:sp>
      </p:grpSp>
      <p:grpSp>
        <p:nvGrpSpPr>
          <p:cNvPr id="3" name="Group 17"/>
          <p:cNvGrpSpPr>
            <a:grpSpLocks/>
          </p:cNvGrpSpPr>
          <p:nvPr/>
        </p:nvGrpSpPr>
        <p:grpSpPr bwMode="auto">
          <a:xfrm>
            <a:off x="5410200" y="4038600"/>
            <a:ext cx="1241425" cy="727075"/>
            <a:chOff x="3408" y="2544"/>
            <a:chExt cx="782" cy="458"/>
          </a:xfrm>
        </p:grpSpPr>
        <p:sp>
          <p:nvSpPr>
            <p:cNvPr id="232463" name="Text Box 9"/>
            <p:cNvSpPr txBox="1">
              <a:spLocks noChangeArrowheads="1"/>
            </p:cNvSpPr>
            <p:nvPr/>
          </p:nvSpPr>
          <p:spPr bwMode="auto">
            <a:xfrm>
              <a:off x="3456" y="2544"/>
              <a:ext cx="6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catalytic</a:t>
              </a:r>
            </a:p>
          </p:txBody>
        </p:sp>
        <p:sp>
          <p:nvSpPr>
            <p:cNvPr id="232464" name="Text Box 10"/>
            <p:cNvSpPr txBox="1">
              <a:spLocks noChangeArrowheads="1"/>
            </p:cNvSpPr>
            <p:nvPr/>
          </p:nvSpPr>
          <p:spPr bwMode="auto">
            <a:xfrm>
              <a:off x="3408" y="2752"/>
              <a:ext cx="7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converter</a:t>
              </a:r>
            </a:p>
          </p:txBody>
        </p:sp>
      </p:grpSp>
      <p:grpSp>
        <p:nvGrpSpPr>
          <p:cNvPr id="4" name="Group 21"/>
          <p:cNvGrpSpPr>
            <a:grpSpLocks/>
          </p:cNvGrpSpPr>
          <p:nvPr/>
        </p:nvGrpSpPr>
        <p:grpSpPr bwMode="auto">
          <a:xfrm>
            <a:off x="2819400" y="5053013"/>
            <a:ext cx="5368925" cy="481012"/>
            <a:chOff x="1776" y="3183"/>
            <a:chExt cx="3382" cy="303"/>
          </a:xfrm>
        </p:grpSpPr>
        <p:sp>
          <p:nvSpPr>
            <p:cNvPr id="232460" name="Text Box 11"/>
            <p:cNvSpPr txBox="1">
              <a:spLocks noChangeArrowheads="1"/>
            </p:cNvSpPr>
            <p:nvPr/>
          </p:nvSpPr>
          <p:spPr bwMode="auto">
            <a:xfrm>
              <a:off x="1776" y="3183"/>
              <a:ext cx="11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2NO + 2NO</a:t>
              </a:r>
              <a:r>
                <a:rPr lang="en-US" altLang="en-US" sz="2400" baseline="-250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
          <p:nvSpPr>
            <p:cNvPr id="232461" name="Text Box 12"/>
            <p:cNvSpPr txBox="1">
              <a:spLocks noChangeArrowheads="1"/>
            </p:cNvSpPr>
            <p:nvPr/>
          </p:nvSpPr>
          <p:spPr bwMode="auto">
            <a:xfrm>
              <a:off x="4180" y="3198"/>
              <a:ext cx="9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2N</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 + 3O</a:t>
              </a:r>
              <a:r>
                <a:rPr lang="en-US" altLang="en-US" sz="2400" baseline="-25000">
                  <a:solidFill>
                    <a:srgbClr val="000000"/>
                  </a:solidFill>
                  <a:latin typeface="Arial" panose="020B0604020202020204" pitchFamily="34" charset="0"/>
                </a:rPr>
                <a:t>2</a:t>
              </a:r>
              <a:endParaRPr lang="en-US" altLang="en-US" sz="2400" baseline="0">
                <a:solidFill>
                  <a:srgbClr val="000000"/>
                </a:solidFill>
                <a:latin typeface="Arial" panose="020B0604020202020204" pitchFamily="34" charset="0"/>
              </a:endParaRPr>
            </a:p>
          </p:txBody>
        </p:sp>
        <p:sp>
          <p:nvSpPr>
            <p:cNvPr id="232462" name="Line 13"/>
            <p:cNvSpPr>
              <a:spLocks noChangeShapeType="1"/>
            </p:cNvSpPr>
            <p:nvPr/>
          </p:nvSpPr>
          <p:spPr bwMode="auto">
            <a:xfrm>
              <a:off x="2980" y="3334"/>
              <a:ext cx="115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19"/>
          <p:cNvGrpSpPr>
            <a:grpSpLocks/>
          </p:cNvGrpSpPr>
          <p:nvPr/>
        </p:nvGrpSpPr>
        <p:grpSpPr bwMode="auto">
          <a:xfrm>
            <a:off x="4953000" y="4911725"/>
            <a:ext cx="1241425" cy="727075"/>
            <a:chOff x="1820" y="3152"/>
            <a:chExt cx="782" cy="458"/>
          </a:xfrm>
        </p:grpSpPr>
        <p:sp>
          <p:nvSpPr>
            <p:cNvPr id="232458" name="Text Box 14"/>
            <p:cNvSpPr txBox="1">
              <a:spLocks noChangeArrowheads="1"/>
            </p:cNvSpPr>
            <p:nvPr/>
          </p:nvSpPr>
          <p:spPr bwMode="auto">
            <a:xfrm>
              <a:off x="1868" y="3152"/>
              <a:ext cx="6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catalytic</a:t>
              </a:r>
            </a:p>
          </p:txBody>
        </p:sp>
        <p:sp>
          <p:nvSpPr>
            <p:cNvPr id="232459" name="Text Box 15"/>
            <p:cNvSpPr txBox="1">
              <a:spLocks noChangeArrowheads="1"/>
            </p:cNvSpPr>
            <p:nvPr/>
          </p:nvSpPr>
          <p:spPr bwMode="auto">
            <a:xfrm>
              <a:off x="1820" y="3360"/>
              <a:ext cx="7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converter</a:t>
              </a:r>
            </a:p>
          </p:txBody>
        </p:sp>
      </p:grpSp>
      <p:pic>
        <p:nvPicPr>
          <p:cNvPr id="232457" name="Picture 20" descr="C:\DOCUME~1\STACY_~1\LOCALS~1\Temp\npo0000e8.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0292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3082925" y="76200"/>
            <a:ext cx="301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aseline="0">
                <a:solidFill>
                  <a:srgbClr val="000000"/>
                </a:solidFill>
                <a:latin typeface="Arial" panose="020B0604020202020204" pitchFamily="34" charset="0"/>
              </a:rPr>
              <a:t>Enzyme Catalysis</a:t>
            </a:r>
          </a:p>
        </p:txBody>
      </p:sp>
      <p:pic>
        <p:nvPicPr>
          <p:cNvPr id="233475" name="Picture 4" descr="C:\DOCUME~1\STACY_~1\LOCALS~1\Temp\npo0000ea.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6096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6" name="Picture 7" descr="C:\DOCUME~1\STACY_~1\LOCALS~1\Temp\npo0000ec.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14750"/>
            <a:ext cx="80740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7" name="Text Box 3"/>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7CAF77ED-F40C-4467-A8BD-CD1B5803A0DD}" type="slidenum">
              <a:rPr lang="en-US" altLang="en-US" sz="1000" baseline="0">
                <a:latin typeface="Arial" panose="020B0604020202020204" pitchFamily="34" charset="0"/>
              </a:rPr>
              <a:pPr/>
              <a:t>49</a:t>
            </a:fld>
            <a:endParaRPr lang="en-US" altLang="en-US" sz="1000" baseline="0">
              <a:latin typeface="Arial" panose="020B0604020202020204" pitchFamily="34" charset="0"/>
            </a:endParaRPr>
          </a:p>
        </p:txBody>
      </p:sp>
      <p:sp>
        <p:nvSpPr>
          <p:cNvPr id="367618" name="Rectangle 2"/>
          <p:cNvSpPr>
            <a:spLocks noGrp="1" noChangeArrowheads="1"/>
          </p:cNvSpPr>
          <p:nvPr>
            <p:ph type="body" idx="1"/>
          </p:nvPr>
        </p:nvSpPr>
        <p:spPr>
          <a:xfrm>
            <a:off x="533400" y="1676400"/>
            <a:ext cx="7467600" cy="3082925"/>
          </a:xfrm>
        </p:spPr>
        <p:txBody>
          <a:bodyPr/>
          <a:lstStyle/>
          <a:p>
            <a:pPr marL="465138" indent="-465138" eaLnBrk="1" hangingPunct="1"/>
            <a:r>
              <a:rPr lang="en-US" altLang="en-US" sz="2800" smtClean="0"/>
              <a:t>Molecules must collide to react.</a:t>
            </a:r>
          </a:p>
          <a:p>
            <a:pPr marL="465138" indent="-465138" eaLnBrk="1" hangingPunct="1"/>
            <a:r>
              <a:rPr lang="en-US" altLang="en-US" sz="2800" smtClean="0"/>
              <a:t>Main Factors:</a:t>
            </a:r>
          </a:p>
          <a:p>
            <a:pPr marL="900113" lvl="1" indent="-433388" eaLnBrk="1" hangingPunct="1">
              <a:buFont typeface="Wingdings" panose="05000000000000000000" pitchFamily="2" charset="2"/>
              <a:buChar char="§"/>
            </a:pPr>
            <a:r>
              <a:rPr lang="en-US" altLang="en-US" sz="2800" smtClean="0"/>
              <a:t>Activation energy, </a:t>
            </a:r>
            <a:r>
              <a:rPr lang="en-US" altLang="en-US" sz="2800" i="1" smtClean="0"/>
              <a:t>E</a:t>
            </a:r>
            <a:r>
              <a:rPr lang="en-US" altLang="en-US" sz="2800" baseline="-25000" smtClean="0"/>
              <a:t>a</a:t>
            </a:r>
          </a:p>
          <a:p>
            <a:pPr marL="900113" lvl="1" indent="-433388" eaLnBrk="1" hangingPunct="1">
              <a:buFont typeface="Wingdings" panose="05000000000000000000" pitchFamily="2" charset="2"/>
              <a:buChar char="§"/>
            </a:pPr>
            <a:r>
              <a:rPr lang="en-US" altLang="en-US" sz="2800" smtClean="0"/>
              <a:t>Temperature</a:t>
            </a:r>
          </a:p>
          <a:p>
            <a:pPr marL="900113" lvl="1" indent="-433388" eaLnBrk="1" hangingPunct="1">
              <a:buFont typeface="Wingdings" panose="05000000000000000000" pitchFamily="2" charset="2"/>
              <a:buChar char="§"/>
            </a:pPr>
            <a:r>
              <a:rPr lang="en-US" altLang="en-US" sz="2800" smtClean="0"/>
              <a:t>Molecular orientations</a:t>
            </a:r>
          </a:p>
          <a:p>
            <a:pPr marL="900113" lvl="1" indent="-433388" eaLnBrk="1" hangingPunct="1"/>
            <a:endParaRPr lang="en-US" altLang="en-US" sz="2800" smtClean="0"/>
          </a:p>
        </p:txBody>
      </p:sp>
      <p:sp>
        <p:nvSpPr>
          <p:cNvPr id="234501" name="Rectangle 3"/>
          <p:cNvSpPr>
            <a:spLocks noGrp="1" noChangeArrowheads="1"/>
          </p:cNvSpPr>
          <p:nvPr>
            <p:ph type="title"/>
          </p:nvPr>
        </p:nvSpPr>
        <p:spPr/>
        <p:txBody>
          <a:bodyPr/>
          <a:lstStyle/>
          <a:p>
            <a:pPr eaLnBrk="1" hangingPunct="1">
              <a:spcBef>
                <a:spcPct val="20000"/>
              </a:spcBef>
            </a:pPr>
            <a:r>
              <a:rPr lang="en-US" altLang="en-US" smtClean="0"/>
              <a:t>Collision Model</a:t>
            </a:r>
          </a:p>
        </p:txBody>
      </p:sp>
      <p:sp>
        <p:nvSpPr>
          <p:cNvPr id="234502"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34503"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7618">
                                            <p:txEl>
                                              <p:pRg st="0" end="0"/>
                                            </p:txEl>
                                          </p:spTgt>
                                        </p:tgtEl>
                                        <p:attrNameLst>
                                          <p:attrName>style.visibility</p:attrName>
                                        </p:attrNameLst>
                                      </p:cBhvr>
                                      <p:to>
                                        <p:strVal val="visible"/>
                                      </p:to>
                                    </p:set>
                                    <p:animEffect transition="in" filter="wipe(left)">
                                      <p:cBhvr>
                                        <p:cTn id="7" dur="500"/>
                                        <p:tgtEl>
                                          <p:spTgt spid="3676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7618">
                                            <p:txEl>
                                              <p:pRg st="1" end="1"/>
                                            </p:txEl>
                                          </p:spTgt>
                                        </p:tgtEl>
                                        <p:attrNameLst>
                                          <p:attrName>style.visibility</p:attrName>
                                        </p:attrNameLst>
                                      </p:cBhvr>
                                      <p:to>
                                        <p:strVal val="visible"/>
                                      </p:to>
                                    </p:set>
                                    <p:animEffect transition="in" filter="wipe(left)">
                                      <p:cBhvr>
                                        <p:cTn id="12" dur="500"/>
                                        <p:tgtEl>
                                          <p:spTgt spid="3676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7618">
                                            <p:txEl>
                                              <p:pRg st="2" end="2"/>
                                            </p:txEl>
                                          </p:spTgt>
                                        </p:tgtEl>
                                        <p:attrNameLst>
                                          <p:attrName>style.visibility</p:attrName>
                                        </p:attrNameLst>
                                      </p:cBhvr>
                                      <p:to>
                                        <p:strVal val="visible"/>
                                      </p:to>
                                    </p:set>
                                    <p:animEffect transition="in" filter="wipe(left)">
                                      <p:cBhvr>
                                        <p:cTn id="17" dur="500"/>
                                        <p:tgtEl>
                                          <p:spTgt spid="36761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7618">
                                            <p:txEl>
                                              <p:pRg st="3" end="3"/>
                                            </p:txEl>
                                          </p:spTgt>
                                        </p:tgtEl>
                                        <p:attrNameLst>
                                          <p:attrName>style.visibility</p:attrName>
                                        </p:attrNameLst>
                                      </p:cBhvr>
                                      <p:to>
                                        <p:strVal val="visible"/>
                                      </p:to>
                                    </p:set>
                                    <p:animEffect transition="in" filter="wipe(left)">
                                      <p:cBhvr>
                                        <p:cTn id="22" dur="500"/>
                                        <p:tgtEl>
                                          <p:spTgt spid="36761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7618">
                                            <p:txEl>
                                              <p:pRg st="4" end="4"/>
                                            </p:txEl>
                                          </p:spTgt>
                                        </p:tgtEl>
                                        <p:attrNameLst>
                                          <p:attrName>style.visibility</p:attrName>
                                        </p:attrNameLst>
                                      </p:cBhvr>
                                      <p:to>
                                        <p:strVal val="visible"/>
                                      </p:to>
                                    </p:set>
                                    <p:animEffect transition="in" filter="wipe(left)">
                                      <p:cBhvr>
                                        <p:cTn id="27" dur="500"/>
                                        <p:tgtEl>
                                          <p:spTgt spid="3676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514" name="Group 3"/>
          <p:cNvGrpSpPr>
            <a:grpSpLocks/>
          </p:cNvGrpSpPr>
          <p:nvPr/>
        </p:nvGrpSpPr>
        <p:grpSpPr bwMode="auto">
          <a:xfrm>
            <a:off x="3863975" y="152400"/>
            <a:ext cx="1431925" cy="457200"/>
            <a:chOff x="2434" y="2137"/>
            <a:chExt cx="902" cy="288"/>
          </a:xfrm>
        </p:grpSpPr>
        <p:sp>
          <p:nvSpPr>
            <p:cNvPr id="192534" name="Text Box 4"/>
            <p:cNvSpPr txBox="1">
              <a:spLocks noChangeArrowheads="1"/>
            </p:cNvSpPr>
            <p:nvPr/>
          </p:nvSpPr>
          <p:spPr bwMode="auto">
            <a:xfrm>
              <a:off x="2434" y="2137"/>
              <a:ext cx="9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aseline="0">
                  <a:solidFill>
                    <a:srgbClr val="000000"/>
                  </a:solidFill>
                  <a:latin typeface="Arial" panose="020B0604020202020204" pitchFamily="34" charset="0"/>
                </a:rPr>
                <a:t>A          </a:t>
              </a:r>
              <a:r>
                <a:rPr lang="en-US" altLang="en-US" sz="2400" baseline="0">
                  <a:solidFill>
                    <a:srgbClr val="FF0000"/>
                  </a:solidFill>
                  <a:latin typeface="Arial" panose="020B0604020202020204" pitchFamily="34" charset="0"/>
                </a:rPr>
                <a:t>B</a:t>
              </a:r>
            </a:p>
          </p:txBody>
        </p:sp>
        <p:sp>
          <p:nvSpPr>
            <p:cNvPr id="192535" name="Line 5"/>
            <p:cNvSpPr>
              <a:spLocks noChangeShapeType="1"/>
            </p:cNvSpPr>
            <p:nvPr/>
          </p:nvSpPr>
          <p:spPr bwMode="auto">
            <a:xfrm>
              <a:off x="2712" y="2288"/>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4121" name="Picture 6" descr="C:\DOCUME~1\STACY_~1\LOCALS~1\Temp\npo0000bd.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81375"/>
            <a:ext cx="50292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Text Box 7"/>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13.1</a:t>
            </a:r>
          </a:p>
        </p:txBody>
      </p:sp>
      <p:grpSp>
        <p:nvGrpSpPr>
          <p:cNvPr id="3" name="Group 8"/>
          <p:cNvGrpSpPr>
            <a:grpSpLocks/>
          </p:cNvGrpSpPr>
          <p:nvPr/>
        </p:nvGrpSpPr>
        <p:grpSpPr bwMode="auto">
          <a:xfrm>
            <a:off x="309563" y="3810000"/>
            <a:ext cx="1824037" cy="879475"/>
            <a:chOff x="518" y="3200"/>
            <a:chExt cx="1149" cy="554"/>
          </a:xfrm>
        </p:grpSpPr>
        <p:sp>
          <p:nvSpPr>
            <p:cNvPr id="192529" name="Text Box 9"/>
            <p:cNvSpPr txBox="1">
              <a:spLocks noChangeArrowheads="1"/>
            </p:cNvSpPr>
            <p:nvPr/>
          </p:nvSpPr>
          <p:spPr bwMode="auto">
            <a:xfrm>
              <a:off x="518" y="3337"/>
              <a:ext cx="7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p>
          </p:txBody>
        </p:sp>
        <p:grpSp>
          <p:nvGrpSpPr>
            <p:cNvPr id="192530" name="Group 10"/>
            <p:cNvGrpSpPr>
              <a:grpSpLocks/>
            </p:cNvGrpSpPr>
            <p:nvPr/>
          </p:nvGrpSpPr>
          <p:grpSpPr bwMode="auto">
            <a:xfrm>
              <a:off x="1200" y="3200"/>
              <a:ext cx="467" cy="554"/>
              <a:chOff x="2054" y="3286"/>
              <a:chExt cx="467" cy="554"/>
            </a:xfrm>
          </p:grpSpPr>
          <p:sp>
            <p:nvSpPr>
              <p:cNvPr id="192531" name="Text Box 11"/>
              <p:cNvSpPr txBox="1">
                <a:spLocks noChangeArrowheads="1"/>
              </p:cNvSpPr>
              <p:nvPr/>
            </p:nvSpPr>
            <p:spPr bwMode="auto">
              <a:xfrm>
                <a:off x="2054" y="3286"/>
                <a:ext cx="4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baseline="0">
                    <a:solidFill>
                      <a:srgbClr val="000000"/>
                    </a:solidFill>
                    <a:latin typeface="Arial" panose="020B0604020202020204" pitchFamily="34" charset="0"/>
                  </a:rPr>
                  <a:t>[A]</a:t>
                </a:r>
              </a:p>
            </p:txBody>
          </p:sp>
          <p:sp>
            <p:nvSpPr>
              <p:cNvPr id="192532" name="Text Box 12"/>
              <p:cNvSpPr txBox="1">
                <a:spLocks noChangeArrowheads="1"/>
              </p:cNvSpPr>
              <p:nvPr/>
            </p:nvSpPr>
            <p:spPr bwMode="auto">
              <a:xfrm>
                <a:off x="2144" y="3552"/>
                <a:ext cx="2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i="1" baseline="0">
                    <a:solidFill>
                      <a:srgbClr val="000000"/>
                    </a:solidFill>
                    <a:latin typeface="Arial" panose="020B0604020202020204" pitchFamily="34" charset="0"/>
                  </a:rPr>
                  <a:t>t</a:t>
                </a:r>
                <a:endParaRPr lang="en-US" altLang="en-US" sz="2400" baseline="0">
                  <a:solidFill>
                    <a:srgbClr val="000000"/>
                  </a:solidFill>
                  <a:latin typeface="Arial" panose="020B0604020202020204" pitchFamily="34" charset="0"/>
                </a:endParaRPr>
              </a:p>
            </p:txBody>
          </p:sp>
          <p:sp>
            <p:nvSpPr>
              <p:cNvPr id="192533" name="Line 13"/>
              <p:cNvSpPr>
                <a:spLocks noChangeShapeType="1"/>
              </p:cNvSpPr>
              <p:nvPr/>
            </p:nvSpPr>
            <p:spPr bwMode="auto">
              <a:xfrm>
                <a:off x="2095" y="3592"/>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 name="Group 14"/>
          <p:cNvGrpSpPr>
            <a:grpSpLocks/>
          </p:cNvGrpSpPr>
          <p:nvPr/>
        </p:nvGrpSpPr>
        <p:grpSpPr bwMode="auto">
          <a:xfrm>
            <a:off x="304800" y="4911725"/>
            <a:ext cx="1824038" cy="879475"/>
            <a:chOff x="624" y="2998"/>
            <a:chExt cx="1149" cy="554"/>
          </a:xfrm>
        </p:grpSpPr>
        <p:sp>
          <p:nvSpPr>
            <p:cNvPr id="192524" name="Text Box 15"/>
            <p:cNvSpPr txBox="1">
              <a:spLocks noChangeArrowheads="1"/>
            </p:cNvSpPr>
            <p:nvPr/>
          </p:nvSpPr>
          <p:spPr bwMode="auto">
            <a:xfrm>
              <a:off x="624" y="3135"/>
              <a:ext cx="6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p>
          </p:txBody>
        </p:sp>
        <p:grpSp>
          <p:nvGrpSpPr>
            <p:cNvPr id="192525" name="Group 16"/>
            <p:cNvGrpSpPr>
              <a:grpSpLocks/>
            </p:cNvGrpSpPr>
            <p:nvPr/>
          </p:nvGrpSpPr>
          <p:grpSpPr bwMode="auto">
            <a:xfrm>
              <a:off x="1306" y="2998"/>
              <a:ext cx="467" cy="554"/>
              <a:chOff x="2054" y="3286"/>
              <a:chExt cx="467" cy="554"/>
            </a:xfrm>
          </p:grpSpPr>
          <p:sp>
            <p:nvSpPr>
              <p:cNvPr id="192526" name="Text Box 17"/>
              <p:cNvSpPr txBox="1">
                <a:spLocks noChangeArrowheads="1"/>
              </p:cNvSpPr>
              <p:nvPr/>
            </p:nvSpPr>
            <p:spPr bwMode="auto">
              <a:xfrm>
                <a:off x="2054" y="3286"/>
                <a:ext cx="4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baseline="0">
                    <a:solidFill>
                      <a:srgbClr val="000000"/>
                    </a:solidFill>
                    <a:latin typeface="Arial" panose="020B0604020202020204" pitchFamily="34" charset="0"/>
                  </a:rPr>
                  <a:t>[</a:t>
                </a:r>
                <a:r>
                  <a:rPr lang="en-US" altLang="en-US" sz="2400" baseline="0">
                    <a:solidFill>
                      <a:srgbClr val="FF0000"/>
                    </a:solidFill>
                    <a:latin typeface="Arial" panose="020B0604020202020204" pitchFamily="34" charset="0"/>
                  </a:rPr>
                  <a:t>B</a:t>
                </a:r>
                <a:r>
                  <a:rPr lang="en-US" altLang="en-US" sz="2400" baseline="0">
                    <a:solidFill>
                      <a:srgbClr val="000000"/>
                    </a:solidFill>
                    <a:latin typeface="Arial" panose="020B0604020202020204" pitchFamily="34" charset="0"/>
                  </a:rPr>
                  <a:t>]</a:t>
                </a:r>
              </a:p>
            </p:txBody>
          </p:sp>
          <p:sp>
            <p:nvSpPr>
              <p:cNvPr id="192527" name="Text Box 18"/>
              <p:cNvSpPr txBox="1">
                <a:spLocks noChangeArrowheads="1"/>
              </p:cNvSpPr>
              <p:nvPr/>
            </p:nvSpPr>
            <p:spPr bwMode="auto">
              <a:xfrm>
                <a:off x="2144" y="3552"/>
                <a:ext cx="2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Symbol" panose="05050102010706020507" pitchFamily="18" charset="2"/>
                  </a:rPr>
                  <a:t>D</a:t>
                </a:r>
                <a:r>
                  <a:rPr lang="en-US" altLang="en-US" sz="2400" i="1" baseline="0">
                    <a:solidFill>
                      <a:srgbClr val="000000"/>
                    </a:solidFill>
                    <a:latin typeface="Arial" panose="020B0604020202020204" pitchFamily="34" charset="0"/>
                  </a:rPr>
                  <a:t>t</a:t>
                </a:r>
                <a:endParaRPr lang="en-US" altLang="en-US" sz="2400" baseline="0">
                  <a:solidFill>
                    <a:srgbClr val="000000"/>
                  </a:solidFill>
                  <a:latin typeface="Arial" panose="020B0604020202020204" pitchFamily="34" charset="0"/>
                </a:endParaRPr>
              </a:p>
            </p:txBody>
          </p:sp>
          <p:sp>
            <p:nvSpPr>
              <p:cNvPr id="192528" name="Line 19"/>
              <p:cNvSpPr>
                <a:spLocks noChangeShapeType="1"/>
              </p:cNvSpPr>
              <p:nvPr/>
            </p:nvSpPr>
            <p:spPr bwMode="auto">
              <a:xfrm>
                <a:off x="2095" y="3592"/>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92519" name="Group 23"/>
          <p:cNvGrpSpPr>
            <a:grpSpLocks/>
          </p:cNvGrpSpPr>
          <p:nvPr/>
        </p:nvGrpSpPr>
        <p:grpSpPr bwMode="auto">
          <a:xfrm>
            <a:off x="152400" y="762000"/>
            <a:ext cx="8839200" cy="2438400"/>
            <a:chOff x="96" y="480"/>
            <a:chExt cx="5568" cy="1536"/>
          </a:xfrm>
        </p:grpSpPr>
        <p:pic>
          <p:nvPicPr>
            <p:cNvPr id="192520" name="Picture 2" descr="C:\DOCUME~1\STACY_~1\LOCALS~1\Temp\npo0000bf.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80"/>
              <a:ext cx="5568" cy="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2521" name="Group 20"/>
            <p:cNvGrpSpPr>
              <a:grpSpLocks/>
            </p:cNvGrpSpPr>
            <p:nvPr/>
          </p:nvGrpSpPr>
          <p:grpSpPr bwMode="auto">
            <a:xfrm>
              <a:off x="1776" y="1728"/>
              <a:ext cx="2208" cy="288"/>
              <a:chOff x="1872" y="2400"/>
              <a:chExt cx="2208" cy="288"/>
            </a:xfrm>
          </p:grpSpPr>
          <p:sp>
            <p:nvSpPr>
              <p:cNvPr id="192522" name="Line 21"/>
              <p:cNvSpPr>
                <a:spLocks noChangeShapeType="1"/>
              </p:cNvSpPr>
              <p:nvPr/>
            </p:nvSpPr>
            <p:spPr bwMode="auto">
              <a:xfrm>
                <a:off x="1872" y="2640"/>
                <a:ext cx="220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23" name="Text Box 22"/>
              <p:cNvSpPr txBox="1">
                <a:spLocks noChangeArrowheads="1"/>
              </p:cNvSpPr>
              <p:nvPr/>
            </p:nvSpPr>
            <p:spPr bwMode="auto">
              <a:xfrm>
                <a:off x="2689" y="2400"/>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time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21"/>
                                        </p:tgtEl>
                                        <p:attrNameLst>
                                          <p:attrName>style.visibility</p:attrName>
                                        </p:attrNameLst>
                                      </p:cBhvr>
                                      <p:to>
                                        <p:strVal val="visible"/>
                                      </p:to>
                                    </p:set>
                                    <p:anim calcmode="lin" valueType="num">
                                      <p:cBhvr additive="base">
                                        <p:cTn id="7" dur="500" fill="hold"/>
                                        <p:tgtEl>
                                          <p:spTgt spid="4121"/>
                                        </p:tgtEl>
                                        <p:attrNameLst>
                                          <p:attrName>ppt_x</p:attrName>
                                        </p:attrNameLst>
                                      </p:cBhvr>
                                      <p:tavLst>
                                        <p:tav tm="0">
                                          <p:val>
                                            <p:strVal val="1+#ppt_w/2"/>
                                          </p:val>
                                        </p:tav>
                                        <p:tav tm="100000">
                                          <p:val>
                                            <p:strVal val="#ppt_x"/>
                                          </p:val>
                                        </p:tav>
                                      </p:tavLst>
                                    </p:anim>
                                    <p:anim calcmode="lin" valueType="num">
                                      <p:cBhvr additive="base">
                                        <p:cTn id="8" dur="500" fill="hold"/>
                                        <p:tgtEl>
                                          <p:spTgt spid="41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CF9A6D8-07F3-4CBE-B183-7111C9025A75}" type="slidenum">
              <a:rPr lang="en-US" altLang="en-US" sz="1000" baseline="0">
                <a:latin typeface="Arial" panose="020B0604020202020204" pitchFamily="34" charset="0"/>
              </a:rPr>
              <a:pPr/>
              <a:t>50</a:t>
            </a:fld>
            <a:endParaRPr lang="en-US" altLang="en-US" sz="1000" baseline="0">
              <a:latin typeface="Arial" panose="020B0604020202020204" pitchFamily="34" charset="0"/>
            </a:endParaRPr>
          </a:p>
        </p:txBody>
      </p:sp>
      <p:sp>
        <p:nvSpPr>
          <p:cNvPr id="4101" name="Rectangle 2"/>
          <p:cNvSpPr>
            <a:spLocks noGrp="1" noChangeArrowheads="1"/>
          </p:cNvSpPr>
          <p:nvPr>
            <p:ph type="title"/>
          </p:nvPr>
        </p:nvSpPr>
        <p:spPr/>
        <p:txBody>
          <a:bodyPr/>
          <a:lstStyle/>
          <a:p>
            <a:pPr eaLnBrk="1" hangingPunct="1">
              <a:spcBef>
                <a:spcPct val="20000"/>
              </a:spcBef>
            </a:pPr>
            <a:r>
              <a:rPr lang="en-US" altLang="en-US" smtClean="0"/>
              <a:t>Transition States and Activation Energy</a:t>
            </a:r>
          </a:p>
        </p:txBody>
      </p:sp>
    </p:spTree>
    <p:controls>
      <mc:AlternateContent xmlns:mc="http://schemas.openxmlformats.org/markup-compatibility/2006">
        <mc:Choice xmlns:v="urn:schemas-microsoft-com:vml" Requires="v">
          <p:control spid="4102" r:id="rId2" imgW="4940243" imgH="4038095"/>
        </mc:Choice>
        <mc:Fallback>
          <p:control r:id="rId2" imgW="4940243" imgH="4038095">
            <p:pic>
              <p:nvPicPr>
                <p:cNvPr id="4098"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01850" y="2133600"/>
                  <a:ext cx="4940300" cy="403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BAB650C-3192-4DD1-80CD-C208F1672212}" type="slidenum">
              <a:rPr lang="en-US" altLang="en-US" sz="1000" baseline="0">
                <a:latin typeface="Arial" panose="020B0604020202020204" pitchFamily="34" charset="0"/>
              </a:rPr>
              <a:pPr/>
              <a:t>51</a:t>
            </a:fld>
            <a:endParaRPr lang="en-US" altLang="en-US" sz="1000" baseline="0">
              <a:latin typeface="Arial" panose="020B0604020202020204" pitchFamily="34" charset="0"/>
            </a:endParaRPr>
          </a:p>
        </p:txBody>
      </p:sp>
      <p:sp>
        <p:nvSpPr>
          <p:cNvPr id="235524" name="Rectangle 2"/>
          <p:cNvSpPr>
            <a:spLocks noGrp="1" noChangeArrowheads="1"/>
          </p:cNvSpPr>
          <p:nvPr>
            <p:ph type="title"/>
          </p:nvPr>
        </p:nvSpPr>
        <p:spPr/>
        <p:txBody>
          <a:bodyPr/>
          <a:lstStyle/>
          <a:p>
            <a:pPr eaLnBrk="1" hangingPunct="1">
              <a:spcBef>
                <a:spcPct val="20000"/>
              </a:spcBef>
            </a:pPr>
            <a:r>
              <a:rPr lang="en-US" altLang="en-US" smtClean="0"/>
              <a:t>Change in Potential Energy</a:t>
            </a:r>
          </a:p>
        </p:txBody>
      </p:sp>
      <p:pic>
        <p:nvPicPr>
          <p:cNvPr id="235525" name="Picture 3" descr="ch12_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8077200" cy="35147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4B5D3F94-F03D-47A6-AF2E-190BB5174CDD}" type="slidenum">
              <a:rPr lang="en-US" altLang="en-US" sz="1000" baseline="0">
                <a:latin typeface="Arial" panose="020B0604020202020204" pitchFamily="34" charset="0"/>
              </a:rPr>
              <a:pPr/>
              <a:t>52</a:t>
            </a:fld>
            <a:endParaRPr lang="en-US" altLang="en-US" sz="1000" baseline="0">
              <a:latin typeface="Arial" panose="020B0604020202020204" pitchFamily="34" charset="0"/>
            </a:endParaRPr>
          </a:p>
        </p:txBody>
      </p:sp>
      <p:sp>
        <p:nvSpPr>
          <p:cNvPr id="375810" name="Rectangle 2"/>
          <p:cNvSpPr>
            <a:spLocks noGrp="1" noChangeArrowheads="1"/>
          </p:cNvSpPr>
          <p:nvPr>
            <p:ph type="body" idx="1"/>
          </p:nvPr>
        </p:nvSpPr>
        <p:spPr>
          <a:xfrm>
            <a:off x="533400" y="1676400"/>
            <a:ext cx="7467600" cy="2740025"/>
          </a:xfrm>
        </p:spPr>
        <p:txBody>
          <a:bodyPr/>
          <a:lstStyle/>
          <a:p>
            <a:pPr marL="465138" indent="-465138" eaLnBrk="1" hangingPunct="1"/>
            <a:r>
              <a:rPr lang="en-US" altLang="en-US" sz="2800" smtClean="0"/>
              <a:t>Collision must involve enough energy to produce the reaction (must equal or exceed the activation energy).</a:t>
            </a:r>
          </a:p>
          <a:p>
            <a:pPr marL="465138" indent="-465138" eaLnBrk="1" hangingPunct="1"/>
            <a:r>
              <a:rPr lang="en-US" altLang="en-US" sz="2800" smtClean="0"/>
              <a:t>Relative orientation of the reactants must allow formation of any new bonds necessary to produce products.</a:t>
            </a:r>
          </a:p>
        </p:txBody>
      </p:sp>
      <p:sp>
        <p:nvSpPr>
          <p:cNvPr id="236549" name="Rectangle 3"/>
          <p:cNvSpPr>
            <a:spLocks noGrp="1" noChangeArrowheads="1"/>
          </p:cNvSpPr>
          <p:nvPr>
            <p:ph type="title"/>
          </p:nvPr>
        </p:nvSpPr>
        <p:spPr/>
        <p:txBody>
          <a:bodyPr/>
          <a:lstStyle/>
          <a:p>
            <a:pPr eaLnBrk="1" hangingPunct="1">
              <a:spcBef>
                <a:spcPct val="20000"/>
              </a:spcBef>
            </a:pPr>
            <a:r>
              <a:rPr lang="en-US" altLang="en-US" smtClean="0"/>
              <a:t>For Reactants to Form Products</a:t>
            </a:r>
          </a:p>
        </p:txBody>
      </p:sp>
      <p:sp>
        <p:nvSpPr>
          <p:cNvPr id="236550" name="Rectangle 4"/>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236551" name="Rectangle 5"/>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5810">
                                            <p:txEl>
                                              <p:pRg st="0" end="0"/>
                                            </p:txEl>
                                          </p:spTgt>
                                        </p:tgtEl>
                                        <p:attrNameLst>
                                          <p:attrName>style.visibility</p:attrName>
                                        </p:attrNameLst>
                                      </p:cBhvr>
                                      <p:to>
                                        <p:strVal val="visible"/>
                                      </p:to>
                                    </p:set>
                                    <p:animEffect transition="in" filter="wipe(left)">
                                      <p:cBhvr>
                                        <p:cTn id="7" dur="500"/>
                                        <p:tgtEl>
                                          <p:spTgt spid="3758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5810">
                                            <p:txEl>
                                              <p:pRg st="1" end="1"/>
                                            </p:txEl>
                                          </p:spTgt>
                                        </p:tgtEl>
                                        <p:attrNameLst>
                                          <p:attrName>style.visibility</p:attrName>
                                        </p:attrNameLst>
                                      </p:cBhvr>
                                      <p:to>
                                        <p:strVal val="visible"/>
                                      </p:to>
                                    </p:set>
                                    <p:animEffect transition="in" filter="wipe(left)">
                                      <p:cBhvr>
                                        <p:cTn id="12" dur="500"/>
                                        <p:tgtEl>
                                          <p:spTgt spid="3758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Copyright © Cengage Learning. All rights reserved</a:t>
            </a:r>
          </a:p>
        </p:txBody>
      </p:sp>
      <p:sp>
        <p:nvSpPr>
          <p:cNvPr id="8"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326A2C3-EA2A-4230-B28E-581E82F61F35}" type="slidenum">
              <a:rPr lang="en-US" altLang="en-US" sz="1000" baseline="0">
                <a:latin typeface="Arial" panose="020B0604020202020204" pitchFamily="34" charset="0"/>
              </a:rPr>
              <a:pPr/>
              <a:t>6</a:t>
            </a:fld>
            <a:endParaRPr lang="en-US" altLang="en-US" sz="1000" baseline="0">
              <a:latin typeface="Arial" panose="020B0604020202020204" pitchFamily="34" charset="0"/>
            </a:endParaRPr>
          </a:p>
        </p:txBody>
      </p:sp>
      <p:sp>
        <p:nvSpPr>
          <p:cNvPr id="193540" name="Rectangle 2"/>
          <p:cNvSpPr>
            <a:spLocks noGrp="1" noChangeArrowheads="1"/>
          </p:cNvSpPr>
          <p:nvPr>
            <p:ph type="title"/>
          </p:nvPr>
        </p:nvSpPr>
        <p:spPr/>
        <p:txBody>
          <a:bodyPr/>
          <a:lstStyle/>
          <a:p>
            <a:pPr eaLnBrk="1" hangingPunct="1">
              <a:spcBef>
                <a:spcPct val="20000"/>
              </a:spcBef>
            </a:pPr>
            <a:r>
              <a:rPr lang="en-US" altLang="en-US" smtClean="0"/>
              <a:t>Instantaneous Rate</a:t>
            </a:r>
          </a:p>
        </p:txBody>
      </p:sp>
      <p:sp>
        <p:nvSpPr>
          <p:cNvPr id="279555" name="Rectangle 3"/>
          <p:cNvSpPr>
            <a:spLocks noGrp="1" noChangeArrowheads="1"/>
          </p:cNvSpPr>
          <p:nvPr>
            <p:ph type="body" idx="1"/>
          </p:nvPr>
        </p:nvSpPr>
        <p:spPr>
          <a:xfrm>
            <a:off x="457200" y="1752600"/>
            <a:ext cx="8229600" cy="1458913"/>
          </a:xfrm>
        </p:spPr>
        <p:txBody>
          <a:bodyPr/>
          <a:lstStyle/>
          <a:p>
            <a:pPr marL="457200" indent="-457200" eaLnBrk="1" hangingPunct="1"/>
            <a:r>
              <a:rPr lang="en-US" altLang="en-US" sz="2800" smtClean="0"/>
              <a:t>Value of the rate at a particular time.</a:t>
            </a:r>
          </a:p>
          <a:p>
            <a:pPr marL="457200" indent="-457200" eaLnBrk="1" hangingPunct="1"/>
            <a:r>
              <a:rPr lang="en-US" altLang="en-US" sz="2800" smtClean="0"/>
              <a:t>Can be obtained by computing the slope of a line tangent to the curve at that point.</a:t>
            </a:r>
          </a:p>
        </p:txBody>
      </p:sp>
      <p:sp>
        <p:nvSpPr>
          <p:cNvPr id="193542"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93543" name="Rectangle 5"/>
          <p:cNvSpPr>
            <a:spLocks noChangeArrowheads="1"/>
          </p:cNvSpPr>
          <p:nvPr/>
        </p:nvSpPr>
        <p:spPr bwMode="auto">
          <a:xfrm>
            <a:off x="-757238" y="22098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93544" name="Rectangle 6"/>
          <p:cNvSpPr>
            <a:spLocks noChangeArrowheads="1"/>
          </p:cNvSpPr>
          <p:nvPr/>
        </p:nvSpPr>
        <p:spPr bwMode="auto">
          <a:xfrm>
            <a:off x="0" y="2538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additive="base">
                                        <p:cTn id="7" dur="500" fill="hold"/>
                                        <p:tgtEl>
                                          <p:spTgt spid="279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9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9555">
                                            <p:txEl>
                                              <p:pRg st="1" end="1"/>
                                            </p:txEl>
                                          </p:spTgt>
                                        </p:tgtEl>
                                        <p:attrNameLst>
                                          <p:attrName>style.visibility</p:attrName>
                                        </p:attrNameLst>
                                      </p:cBhvr>
                                      <p:to>
                                        <p:strVal val="visible"/>
                                      </p:to>
                                    </p:set>
                                    <p:anim calcmode="lin" valueType="num">
                                      <p:cBhvr additive="base">
                                        <p:cTn id="13" dur="500" fill="hold"/>
                                        <p:tgtEl>
                                          <p:spTgt spid="279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9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Copyright © Cengage Learning. All rights reserved</a:t>
            </a:r>
          </a:p>
        </p:txBody>
      </p:sp>
      <p:sp>
        <p:nvSpPr>
          <p:cNvPr id="8"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C511C3B-6927-448A-981E-C33CD101A2EE}" type="slidenum">
              <a:rPr lang="en-US" altLang="en-US" sz="1000" baseline="0">
                <a:latin typeface="Arial" panose="020B0604020202020204" pitchFamily="34" charset="0"/>
              </a:rPr>
              <a:pPr/>
              <a:t>7</a:t>
            </a:fld>
            <a:endParaRPr lang="en-US" altLang="en-US" sz="1000" baseline="0">
              <a:latin typeface="Arial" panose="020B0604020202020204" pitchFamily="34" charset="0"/>
            </a:endParaRPr>
          </a:p>
        </p:txBody>
      </p:sp>
      <p:sp>
        <p:nvSpPr>
          <p:cNvPr id="194564" name="Rectangle 2"/>
          <p:cNvSpPr>
            <a:spLocks noGrp="1" noChangeArrowheads="1"/>
          </p:cNvSpPr>
          <p:nvPr>
            <p:ph type="title"/>
          </p:nvPr>
        </p:nvSpPr>
        <p:spPr/>
        <p:txBody>
          <a:bodyPr/>
          <a:lstStyle/>
          <a:p>
            <a:pPr eaLnBrk="1" hangingPunct="1">
              <a:spcBef>
                <a:spcPct val="20000"/>
              </a:spcBef>
            </a:pPr>
            <a:r>
              <a:rPr lang="en-US" altLang="en-US" smtClean="0"/>
              <a:t>The Decomposition of Nitrogen Dioxide</a:t>
            </a:r>
          </a:p>
        </p:txBody>
      </p:sp>
      <p:sp>
        <p:nvSpPr>
          <p:cNvPr id="194565"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94566" name="Rectangle 5"/>
          <p:cNvSpPr>
            <a:spLocks noChangeArrowheads="1"/>
          </p:cNvSpPr>
          <p:nvPr/>
        </p:nvSpPr>
        <p:spPr bwMode="auto">
          <a:xfrm>
            <a:off x="-757238" y="22098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94567" name="Rectangle 6"/>
          <p:cNvSpPr>
            <a:spLocks noChangeArrowheads="1"/>
          </p:cNvSpPr>
          <p:nvPr/>
        </p:nvSpPr>
        <p:spPr bwMode="auto">
          <a:xfrm>
            <a:off x="0" y="2538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pic>
        <p:nvPicPr>
          <p:cNvPr id="194568" name="Picture 7" descr="figure_1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1752600"/>
            <a:ext cx="3860800" cy="4572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4" descr="C:\DOCUME~1\STACY_~1\LOCALS~1\Temp\npo0000c7.tmp"/>
          <p:cNvPicPr>
            <a:picLocks noChangeAspect="1" noChangeArrowheads="1"/>
          </p:cNvPicPr>
          <p:nvPr/>
        </p:nvPicPr>
        <p:blipFill>
          <a:blip r:embed="rId2">
            <a:extLst>
              <a:ext uri="{28A0092B-C50C-407E-A947-70E740481C1C}">
                <a14:useLocalDpi xmlns:a14="http://schemas.microsoft.com/office/drawing/2010/main" val="0"/>
              </a:ext>
            </a:extLst>
          </a:blip>
          <a:srcRect r="8333"/>
          <a:stretch>
            <a:fillRect/>
          </a:stretch>
        </p:blipFill>
        <p:spPr bwMode="auto">
          <a:xfrm>
            <a:off x="3962400" y="3160713"/>
            <a:ext cx="502920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382588" y="3773488"/>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a:t>
            </a:r>
            <a:r>
              <a:rPr lang="en-US" altLang="en-US" sz="2400" baseline="0">
                <a:solidFill>
                  <a:srgbClr val="000000"/>
                </a:solidFill>
                <a:latin typeface="Symbol" panose="05050102010706020507" pitchFamily="18" charset="2"/>
              </a:rPr>
              <a:t>a</a:t>
            </a:r>
            <a:r>
              <a:rPr lang="en-US" altLang="en-US" sz="2400" baseline="0">
                <a:solidFill>
                  <a:srgbClr val="000000"/>
                </a:solidFill>
                <a:latin typeface="Arial" panose="020B0604020202020204" pitchFamily="34" charset="0"/>
              </a:rPr>
              <a:t> [Br</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p>
        </p:txBody>
      </p:sp>
      <p:sp>
        <p:nvSpPr>
          <p:cNvPr id="7174" name="Text Box 6"/>
          <p:cNvSpPr txBox="1">
            <a:spLocks noChangeArrowheads="1"/>
          </p:cNvSpPr>
          <p:nvPr/>
        </p:nvSpPr>
        <p:spPr bwMode="auto">
          <a:xfrm>
            <a:off x="396875" y="4306888"/>
            <a:ext cx="187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 = </a:t>
            </a: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[Br</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p>
        </p:txBody>
      </p:sp>
      <p:grpSp>
        <p:nvGrpSpPr>
          <p:cNvPr id="2" name="Group 12"/>
          <p:cNvGrpSpPr>
            <a:grpSpLocks/>
          </p:cNvGrpSpPr>
          <p:nvPr/>
        </p:nvGrpSpPr>
        <p:grpSpPr bwMode="auto">
          <a:xfrm>
            <a:off x="230188" y="4764088"/>
            <a:ext cx="1319212" cy="874712"/>
            <a:chOff x="422" y="3408"/>
            <a:chExt cx="831" cy="551"/>
          </a:xfrm>
        </p:grpSpPr>
        <p:sp>
          <p:nvSpPr>
            <p:cNvPr id="195594" name="Text Box 7"/>
            <p:cNvSpPr txBox="1">
              <a:spLocks noChangeArrowheads="1"/>
            </p:cNvSpPr>
            <p:nvPr/>
          </p:nvSpPr>
          <p:spPr bwMode="auto">
            <a:xfrm>
              <a:off x="422" y="3529"/>
              <a:ext cx="4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baseline="0">
                  <a:solidFill>
                    <a:srgbClr val="000000"/>
                  </a:solidFill>
                  <a:latin typeface="Arial" panose="020B0604020202020204" pitchFamily="34" charset="0"/>
                </a:rPr>
                <a:t>k</a:t>
              </a:r>
              <a:r>
                <a:rPr lang="en-US" altLang="en-US" sz="2400" baseline="0">
                  <a:solidFill>
                    <a:srgbClr val="000000"/>
                  </a:solidFill>
                  <a:latin typeface="Arial" panose="020B0604020202020204" pitchFamily="34" charset="0"/>
                </a:rPr>
                <a:t> = </a:t>
              </a:r>
              <a:endParaRPr lang="en-US" altLang="en-US" sz="2400" i="1" baseline="0">
                <a:solidFill>
                  <a:srgbClr val="000000"/>
                </a:solidFill>
                <a:latin typeface="Arial" panose="020B0604020202020204" pitchFamily="34" charset="0"/>
              </a:endParaRPr>
            </a:p>
          </p:txBody>
        </p:sp>
        <p:grpSp>
          <p:nvGrpSpPr>
            <p:cNvPr id="195595" name="Group 11"/>
            <p:cNvGrpSpPr>
              <a:grpSpLocks/>
            </p:cNvGrpSpPr>
            <p:nvPr/>
          </p:nvGrpSpPr>
          <p:grpSpPr bwMode="auto">
            <a:xfrm>
              <a:off x="768" y="3408"/>
              <a:ext cx="485" cy="551"/>
              <a:chOff x="1072" y="3481"/>
              <a:chExt cx="485" cy="551"/>
            </a:xfrm>
          </p:grpSpPr>
          <p:sp>
            <p:nvSpPr>
              <p:cNvPr id="195596" name="Text Box 8"/>
              <p:cNvSpPr txBox="1">
                <a:spLocks noChangeArrowheads="1"/>
              </p:cNvSpPr>
              <p:nvPr/>
            </p:nvSpPr>
            <p:spPr bwMode="auto">
              <a:xfrm>
                <a:off x="1094" y="3481"/>
                <a:ext cx="4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rate</a:t>
                </a:r>
              </a:p>
            </p:txBody>
          </p:sp>
          <p:sp>
            <p:nvSpPr>
              <p:cNvPr id="195597" name="Line 9"/>
              <p:cNvSpPr>
                <a:spLocks noChangeShapeType="1"/>
              </p:cNvSpPr>
              <p:nvPr/>
            </p:nvSpPr>
            <p:spPr bwMode="auto">
              <a:xfrm>
                <a:off x="1112" y="3752"/>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98" name="Text Box 10"/>
              <p:cNvSpPr txBox="1">
                <a:spLocks noChangeArrowheads="1"/>
              </p:cNvSpPr>
              <p:nvPr/>
            </p:nvSpPr>
            <p:spPr bwMode="auto">
              <a:xfrm>
                <a:off x="1072" y="3744"/>
                <a:ext cx="4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[Br</a:t>
                </a:r>
                <a:r>
                  <a:rPr lang="en-US" altLang="en-US" sz="2400" baseline="-25000">
                    <a:solidFill>
                      <a:srgbClr val="000000"/>
                    </a:solidFill>
                    <a:latin typeface="Arial" panose="020B0604020202020204" pitchFamily="34" charset="0"/>
                  </a:rPr>
                  <a:t>2</a:t>
                </a:r>
                <a:r>
                  <a:rPr lang="en-US" altLang="en-US" sz="2400" baseline="0">
                    <a:solidFill>
                      <a:srgbClr val="000000"/>
                    </a:solidFill>
                    <a:latin typeface="Arial" panose="020B0604020202020204" pitchFamily="34" charset="0"/>
                  </a:rPr>
                  <a:t>]</a:t>
                </a:r>
              </a:p>
            </p:txBody>
          </p:sp>
        </p:grpSp>
      </p:grpSp>
      <p:sp>
        <p:nvSpPr>
          <p:cNvPr id="195590" name="Text Box 13"/>
          <p:cNvSpPr txBox="1">
            <a:spLocks noChangeArrowheads="1"/>
          </p:cNvSpPr>
          <p:nvPr/>
        </p:nvSpPr>
        <p:spPr bwMode="auto">
          <a:xfrm>
            <a:off x="8389938" y="63849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baseline="0">
                <a:solidFill>
                  <a:srgbClr val="000000"/>
                </a:solidFill>
                <a:latin typeface="Arial" panose="020B0604020202020204" pitchFamily="34" charset="0"/>
              </a:rPr>
              <a:t>13.1</a:t>
            </a:r>
          </a:p>
        </p:txBody>
      </p:sp>
      <p:sp>
        <p:nvSpPr>
          <p:cNvPr id="7182" name="Text Box 14"/>
          <p:cNvSpPr txBox="1">
            <a:spLocks noChangeArrowheads="1"/>
          </p:cNvSpPr>
          <p:nvPr/>
        </p:nvSpPr>
        <p:spPr bwMode="auto">
          <a:xfrm>
            <a:off x="1449388" y="4953000"/>
            <a:ext cx="2360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 </a:t>
            </a:r>
            <a:r>
              <a:rPr lang="en-US" altLang="en-US" sz="2400" b="1" i="1" baseline="0">
                <a:solidFill>
                  <a:srgbClr val="000000"/>
                </a:solidFill>
                <a:latin typeface="Arial" panose="020B0604020202020204" pitchFamily="34" charset="0"/>
              </a:rPr>
              <a:t>rate constant</a:t>
            </a:r>
            <a:endParaRPr lang="en-US" altLang="en-US" sz="2400" baseline="0">
              <a:solidFill>
                <a:srgbClr val="000000"/>
              </a:solidFill>
              <a:latin typeface="Arial" panose="020B0604020202020204" pitchFamily="34" charset="0"/>
            </a:endParaRPr>
          </a:p>
        </p:txBody>
      </p:sp>
      <p:sp>
        <p:nvSpPr>
          <p:cNvPr id="7184" name="Text Box 16"/>
          <p:cNvSpPr txBox="1">
            <a:spLocks noChangeArrowheads="1"/>
          </p:cNvSpPr>
          <p:nvPr/>
        </p:nvSpPr>
        <p:spPr bwMode="auto">
          <a:xfrm>
            <a:off x="469900" y="5638800"/>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0">
                <a:solidFill>
                  <a:srgbClr val="000000"/>
                </a:solidFill>
                <a:latin typeface="Arial" panose="020B0604020202020204" pitchFamily="34" charset="0"/>
              </a:rPr>
              <a:t>= 3.50 x 10</a:t>
            </a:r>
            <a:r>
              <a:rPr lang="en-US" altLang="en-US" sz="2400">
                <a:solidFill>
                  <a:srgbClr val="000000"/>
                </a:solidFill>
                <a:latin typeface="Arial" panose="020B0604020202020204" pitchFamily="34" charset="0"/>
              </a:rPr>
              <a:t>-3</a:t>
            </a:r>
            <a:r>
              <a:rPr lang="en-US" altLang="en-US" sz="2400" baseline="0">
                <a:solidFill>
                  <a:srgbClr val="000000"/>
                </a:solidFill>
                <a:latin typeface="Arial" panose="020B0604020202020204" pitchFamily="34" charset="0"/>
              </a:rPr>
              <a:t> s</a:t>
            </a:r>
            <a:r>
              <a:rPr lang="en-US" altLang="en-US" sz="2400">
                <a:solidFill>
                  <a:srgbClr val="000000"/>
                </a:solidFill>
                <a:latin typeface="Arial" panose="020B0604020202020204" pitchFamily="34" charset="0"/>
              </a:rPr>
              <a:t>-1</a:t>
            </a:r>
            <a:endParaRPr lang="en-US" altLang="en-US" sz="2400" baseline="0">
              <a:solidFill>
                <a:srgbClr val="000000"/>
              </a:solidFill>
              <a:latin typeface="Arial" panose="020B0604020202020204" pitchFamily="34" charset="0"/>
            </a:endParaRPr>
          </a:p>
        </p:txBody>
      </p:sp>
      <p:pic>
        <p:nvPicPr>
          <p:cNvPr id="195593" name="Picture 17" descr="C:\DOCUME~1\STACY_~1\LOCALS~1\Temp\npo0000c9.tmp"/>
          <p:cNvPicPr>
            <a:picLocks noChangeAspect="1" noChangeArrowheads="1"/>
          </p:cNvPicPr>
          <p:nvPr/>
        </p:nvPicPr>
        <p:blipFill>
          <a:blip r:embed="rId3">
            <a:extLst>
              <a:ext uri="{28A0092B-C50C-407E-A947-70E740481C1C}">
                <a14:useLocalDpi xmlns:a14="http://schemas.microsoft.com/office/drawing/2010/main" val="0"/>
              </a:ext>
            </a:extLst>
          </a:blip>
          <a:srcRect t="5066" b="978"/>
          <a:stretch>
            <a:fillRect/>
          </a:stretch>
        </p:blipFill>
        <p:spPr bwMode="auto">
          <a:xfrm>
            <a:off x="76200" y="57150"/>
            <a:ext cx="57880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0-#ppt_w/2"/>
                                          </p:val>
                                        </p:tav>
                                        <p:tav tm="100000">
                                          <p:val>
                                            <p:strVal val="#ppt_x"/>
                                          </p:val>
                                        </p:tav>
                                      </p:tavLst>
                                    </p:anim>
                                    <p:anim calcmode="lin" valueType="num">
                                      <p:cBhvr additive="base">
                                        <p:cTn id="14"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82"/>
                                        </p:tgtEl>
                                        <p:attrNameLst>
                                          <p:attrName>style.visibility</p:attrName>
                                        </p:attrNameLst>
                                      </p:cBhvr>
                                      <p:to>
                                        <p:strVal val="visible"/>
                                      </p:to>
                                    </p:set>
                                    <p:anim calcmode="lin" valueType="num">
                                      <p:cBhvr additive="base">
                                        <p:cTn id="25" dur="500" fill="hold"/>
                                        <p:tgtEl>
                                          <p:spTgt spid="7182"/>
                                        </p:tgtEl>
                                        <p:attrNameLst>
                                          <p:attrName>ppt_x</p:attrName>
                                        </p:attrNameLst>
                                      </p:cBhvr>
                                      <p:tavLst>
                                        <p:tav tm="0">
                                          <p:val>
                                            <p:strVal val="1+#ppt_w/2"/>
                                          </p:val>
                                        </p:tav>
                                        <p:tav tm="100000">
                                          <p:val>
                                            <p:strVal val="#ppt_x"/>
                                          </p:val>
                                        </p:tav>
                                      </p:tavLst>
                                    </p:anim>
                                    <p:anim calcmode="lin" valueType="num">
                                      <p:cBhvr additive="base">
                                        <p:cTn id="26" dur="500"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84"/>
                                        </p:tgtEl>
                                        <p:attrNameLst>
                                          <p:attrName>style.visibility</p:attrName>
                                        </p:attrNameLst>
                                      </p:cBhvr>
                                      <p:to>
                                        <p:strVal val="visible"/>
                                      </p:to>
                                    </p:set>
                                    <p:anim calcmode="lin" valueType="num">
                                      <p:cBhvr additive="base">
                                        <p:cTn id="31" dur="500" fill="hold"/>
                                        <p:tgtEl>
                                          <p:spTgt spid="7184"/>
                                        </p:tgtEl>
                                        <p:attrNameLst>
                                          <p:attrName>ppt_x</p:attrName>
                                        </p:attrNameLst>
                                      </p:cBhvr>
                                      <p:tavLst>
                                        <p:tav tm="0">
                                          <p:val>
                                            <p:strVal val="0-#ppt_w/2"/>
                                          </p:val>
                                        </p:tav>
                                        <p:tav tm="100000">
                                          <p:val>
                                            <p:strVal val="#ppt_x"/>
                                          </p:val>
                                        </p:tav>
                                      </p:tavLst>
                                    </p:anim>
                                    <p:anim calcmode="lin" valueType="num">
                                      <p:cBhvr additive="base">
                                        <p:cTn id="32" dur="500" fill="hold"/>
                                        <p:tgtEl>
                                          <p:spTgt spid="71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P spid="7182" grpId="0" autoUpdateAnimBg="0"/>
      <p:bldP spid="718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FA991430-19EE-4823-8E27-5E69912638BC}" type="slidenum">
              <a:rPr lang="en-US" altLang="en-US" sz="1000" baseline="0">
                <a:latin typeface="Arial" panose="020B0604020202020204" pitchFamily="34" charset="0"/>
              </a:rPr>
              <a:pPr/>
              <a:t>9</a:t>
            </a:fld>
            <a:endParaRPr lang="en-US" altLang="en-US" sz="1000" baseline="0">
              <a:latin typeface="Arial" panose="020B0604020202020204" pitchFamily="34" charset="0"/>
            </a:endParaRPr>
          </a:p>
        </p:txBody>
      </p:sp>
      <p:sp>
        <p:nvSpPr>
          <p:cNvPr id="196612" name="Rectangle 2"/>
          <p:cNvSpPr>
            <a:spLocks noGrp="1" noChangeArrowheads="1"/>
          </p:cNvSpPr>
          <p:nvPr>
            <p:ph type="title"/>
          </p:nvPr>
        </p:nvSpPr>
        <p:spPr/>
        <p:txBody>
          <a:bodyPr/>
          <a:lstStyle/>
          <a:p>
            <a:pPr eaLnBrk="1" hangingPunct="1">
              <a:spcBef>
                <a:spcPct val="20000"/>
              </a:spcBef>
            </a:pPr>
            <a:r>
              <a:rPr lang="en-US" altLang="en-US" smtClean="0"/>
              <a:t>Rate Law</a:t>
            </a:r>
          </a:p>
        </p:txBody>
      </p:sp>
      <p:sp>
        <p:nvSpPr>
          <p:cNvPr id="281603" name="Rectangle 3"/>
          <p:cNvSpPr>
            <a:spLocks noGrp="1" noChangeArrowheads="1"/>
          </p:cNvSpPr>
          <p:nvPr>
            <p:ph type="body" idx="1"/>
          </p:nvPr>
        </p:nvSpPr>
        <p:spPr>
          <a:xfrm>
            <a:off x="457200" y="1752600"/>
            <a:ext cx="8229600" cy="4487863"/>
          </a:xfrm>
        </p:spPr>
        <p:txBody>
          <a:bodyPr/>
          <a:lstStyle/>
          <a:p>
            <a:pPr marL="457200" indent="-457200" eaLnBrk="1" hangingPunct="1"/>
            <a:r>
              <a:rPr lang="en-US" altLang="en-US" sz="2800" smtClean="0"/>
              <a:t>Shows how the rate depends on the concentrations of reactants.</a:t>
            </a:r>
          </a:p>
          <a:p>
            <a:pPr marL="457200" indent="-457200" eaLnBrk="1" hangingPunct="1"/>
            <a:r>
              <a:rPr lang="en-US" altLang="en-US" sz="2800" b="1" smtClean="0"/>
              <a:t>Rate  =  </a:t>
            </a:r>
            <a:r>
              <a:rPr lang="en-US" altLang="en-US" sz="2800" b="1" i="1" smtClean="0"/>
              <a:t>k</a:t>
            </a:r>
            <a:r>
              <a:rPr lang="en-US" altLang="en-US" sz="2800" b="1" smtClean="0"/>
              <a:t>[A]</a:t>
            </a:r>
            <a:r>
              <a:rPr lang="en-US" altLang="en-US" sz="2800" b="1" i="1" baseline="30000" smtClean="0"/>
              <a:t>n</a:t>
            </a:r>
            <a:r>
              <a:rPr lang="en-US" altLang="en-US" sz="2800" b="1" smtClean="0"/>
              <a:t>[B]</a:t>
            </a:r>
            <a:r>
              <a:rPr lang="en-US" altLang="en-US" sz="2800" b="1" i="1" baseline="30000" smtClean="0"/>
              <a:t>m</a:t>
            </a:r>
            <a:r>
              <a:rPr lang="en-US" altLang="en-US" sz="2800" b="1" i="1" smtClean="0"/>
              <a:t>…</a:t>
            </a:r>
            <a:endParaRPr lang="en-US" altLang="en-US" sz="2800" b="1" smtClean="0"/>
          </a:p>
          <a:p>
            <a:pPr marL="457200" indent="-457200" eaLnBrk="1" hangingPunct="1"/>
            <a:r>
              <a:rPr lang="en-US" altLang="en-US" sz="2800" smtClean="0"/>
              <a:t>Example: For the decomposition of nitrogen dioxide:  	2NO</a:t>
            </a:r>
            <a:r>
              <a:rPr lang="en-US" altLang="en-US" sz="2800" baseline="-25000" smtClean="0"/>
              <a:t>2</a:t>
            </a:r>
            <a:r>
              <a:rPr lang="en-US" altLang="en-US" sz="2800" smtClean="0"/>
              <a:t>(</a:t>
            </a:r>
            <a:r>
              <a:rPr lang="en-US" altLang="en-US" sz="2800" i="1" smtClean="0"/>
              <a:t>g</a:t>
            </a:r>
            <a:r>
              <a:rPr lang="en-US" altLang="en-US" sz="2800" smtClean="0"/>
              <a:t>) </a:t>
            </a:r>
            <a:r>
              <a:rPr lang="en-US" altLang="en-US" sz="2800" smtClean="0">
                <a:cs typeface="Arial" panose="020B0604020202020204" pitchFamily="34" charset="0"/>
              </a:rPr>
              <a:t>→ 2NO(</a:t>
            </a:r>
            <a:r>
              <a:rPr lang="en-US" altLang="en-US" sz="2800" i="1" smtClean="0">
                <a:cs typeface="Arial" panose="020B0604020202020204" pitchFamily="34" charset="0"/>
              </a:rPr>
              <a:t>g</a:t>
            </a:r>
            <a:r>
              <a:rPr lang="en-US" altLang="en-US" sz="2800" smtClean="0">
                <a:cs typeface="Arial" panose="020B0604020202020204" pitchFamily="34" charset="0"/>
              </a:rPr>
              <a:t>) + O</a:t>
            </a:r>
            <a:r>
              <a:rPr lang="en-US" altLang="en-US" sz="2800" baseline="-25000" smtClean="0">
                <a:cs typeface="Arial" panose="020B0604020202020204" pitchFamily="34" charset="0"/>
              </a:rPr>
              <a:t>2</a:t>
            </a:r>
            <a:r>
              <a:rPr lang="en-US" altLang="en-US" sz="2800" smtClean="0">
                <a:cs typeface="Arial" panose="020B0604020202020204" pitchFamily="34" charset="0"/>
              </a:rPr>
              <a:t>(</a:t>
            </a:r>
            <a:r>
              <a:rPr lang="en-US" altLang="en-US" sz="2800" i="1" smtClean="0">
                <a:cs typeface="Arial" panose="020B0604020202020204" pitchFamily="34" charset="0"/>
              </a:rPr>
              <a:t>g</a:t>
            </a:r>
            <a:r>
              <a:rPr lang="en-US" altLang="en-US" sz="2800" smtClean="0">
                <a:cs typeface="Arial" panose="020B0604020202020204" pitchFamily="34" charset="0"/>
              </a:rPr>
              <a:t>)</a:t>
            </a:r>
          </a:p>
          <a:p>
            <a:pPr marL="457200" indent="-457200" eaLnBrk="1" hangingPunct="1">
              <a:buFontTx/>
              <a:buNone/>
            </a:pPr>
            <a:endParaRPr lang="en-US" altLang="en-US" sz="2800" smtClean="0"/>
          </a:p>
          <a:p>
            <a:pPr marL="457200" indent="-457200" eaLnBrk="1" hangingPunct="1">
              <a:buFontTx/>
              <a:buNone/>
            </a:pPr>
            <a:r>
              <a:rPr lang="en-US" altLang="en-US" sz="2800" smtClean="0"/>
              <a:t>	Rate  =  </a:t>
            </a:r>
            <a:r>
              <a:rPr lang="en-US" altLang="en-US" sz="2800" i="1" smtClean="0"/>
              <a:t>k</a:t>
            </a:r>
            <a:r>
              <a:rPr lang="en-US" altLang="en-US" sz="2800" smtClean="0"/>
              <a:t>[NO</a:t>
            </a:r>
            <a:r>
              <a:rPr lang="en-US" altLang="en-US" sz="2800" baseline="-25000" smtClean="0"/>
              <a:t>2</a:t>
            </a:r>
            <a:r>
              <a:rPr lang="en-US" altLang="en-US" sz="2800" smtClean="0"/>
              <a:t>]</a:t>
            </a:r>
            <a:r>
              <a:rPr lang="en-US" altLang="en-US" sz="2800" i="1" baseline="30000" smtClean="0"/>
              <a:t>n</a:t>
            </a:r>
            <a:r>
              <a:rPr lang="en-US" altLang="en-US" sz="2800" smtClean="0"/>
              <a:t>:</a:t>
            </a:r>
          </a:p>
          <a:p>
            <a:pPr marL="914400" lvl="1" indent="-457200" eaLnBrk="1" hangingPunct="1">
              <a:buFont typeface="Wingdings" panose="05000000000000000000" pitchFamily="2" charset="2"/>
              <a:buChar char="§"/>
            </a:pPr>
            <a:r>
              <a:rPr lang="en-US" altLang="en-US" sz="2800" i="1" smtClean="0"/>
              <a:t>k</a:t>
            </a:r>
            <a:r>
              <a:rPr lang="en-US" altLang="en-US" sz="2800" smtClean="0"/>
              <a:t> = rate constant</a:t>
            </a:r>
          </a:p>
          <a:p>
            <a:pPr marL="914400" lvl="1" indent="-457200" eaLnBrk="1" hangingPunct="1">
              <a:buClr>
                <a:schemeClr val="tx2"/>
              </a:buClr>
              <a:buFont typeface="Wingdings" panose="05000000000000000000" pitchFamily="2" charset="2"/>
              <a:buChar char="§"/>
            </a:pPr>
            <a:r>
              <a:rPr lang="en-US" altLang="en-US" sz="2800" i="1" smtClean="0"/>
              <a:t>n, m</a:t>
            </a:r>
            <a:r>
              <a:rPr lang="en-US" altLang="en-US" sz="2800" smtClean="0"/>
              <a:t> = order of the individual reactant</a:t>
            </a:r>
          </a:p>
        </p:txBody>
      </p:sp>
      <p:sp>
        <p:nvSpPr>
          <p:cNvPr id="196614" name="Rectangle 4"/>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5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5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5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3">
                                            <p:txEl>
                                              <p:pRg st="4" end="4"/>
                                            </p:txEl>
                                          </p:spTgt>
                                        </p:tgtEl>
                                        <p:attrNameLst>
                                          <p:attrName>style.visibility</p:attrName>
                                        </p:attrNameLst>
                                      </p:cBhvr>
                                      <p:to>
                                        <p:strVal val="visible"/>
                                      </p:to>
                                    </p:set>
                                    <p:anim calcmode="lin" valueType="num">
                                      <p:cBhvr additive="base">
                                        <p:cTn id="25" dur="5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3">
                                            <p:txEl>
                                              <p:pRg st="5" end="5"/>
                                            </p:txEl>
                                          </p:spTgt>
                                        </p:tgtEl>
                                        <p:attrNameLst>
                                          <p:attrName>style.visibility</p:attrName>
                                        </p:attrNameLst>
                                      </p:cBhvr>
                                      <p:to>
                                        <p:strVal val="visible"/>
                                      </p:to>
                                    </p:set>
                                    <p:anim calcmode="lin" valueType="num">
                                      <p:cBhvr additive="base">
                                        <p:cTn id="31" dur="500" fill="hold"/>
                                        <p:tgtEl>
                                          <p:spTgt spid="2816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3">
                                            <p:txEl>
                                              <p:pRg st="6" end="6"/>
                                            </p:txEl>
                                          </p:spTgt>
                                        </p:tgtEl>
                                        <p:attrNameLst>
                                          <p:attrName>style.visibility</p:attrName>
                                        </p:attrNameLst>
                                      </p:cBhvr>
                                      <p:to>
                                        <p:strVal val="visible"/>
                                      </p:to>
                                    </p:set>
                                    <p:anim calcmode="lin" valueType="num">
                                      <p:cBhvr additive="base">
                                        <p:cTn id="37" dur="500" fill="hold"/>
                                        <p:tgtEl>
                                          <p:spTgt spid="28160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theme/theme1.xml><?xml version="1.0" encoding="utf-8"?>
<a:theme xmlns:a="http://schemas.openxmlformats.org/drawingml/2006/main" name="Section 12.1">
  <a:themeElements>
    <a:clrScheme name="Section 12.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2.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2.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ction 12.2">
  <a:themeElements>
    <a:clrScheme name="Section 12.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2.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2.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2.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2.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2.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2.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2.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2.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2.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2.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2.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2.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2.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Section 12.7">
  <a:themeElements>
    <a:clrScheme name="Section 12.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2.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2.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2.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2.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2.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2.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2.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2.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2.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2.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2.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2.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12.3">
  <a:themeElements>
    <a:clrScheme name="Section 12.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2.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2.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12.4">
  <a:themeElements>
    <a:clrScheme name="Section 12.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2.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2.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2.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2.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2.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2.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2.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2.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2.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2.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2.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2.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2.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12.5">
  <a:themeElements>
    <a:clrScheme name="Section 12.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2.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2.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2.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2.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2.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2.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2.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2.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2.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2.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2.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2.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2.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12.6">
  <a:themeElements>
    <a:clrScheme name="Section 12.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2.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2.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2.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2.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2.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2.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2.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2.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2.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2.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2.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2.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2.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2.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12.7">
  <a:themeElements>
    <a:clrScheme name="Section 12.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1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1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2.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2.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2.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2.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2.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2.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2.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2.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2.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2.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2.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2.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OC">
  <a:themeElements>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T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TO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1405</TotalTime>
  <Words>2236</Words>
  <Application>Microsoft Office PowerPoint</Application>
  <PresentationFormat>On-screen Show (4:3)</PresentationFormat>
  <Paragraphs>495</Paragraphs>
  <Slides>52</Slides>
  <Notes>33</Notes>
  <HiddenSlides>0</HiddenSlides>
  <MMClips>0</MMClips>
  <ScaleCrop>false</ScaleCrop>
  <HeadingPairs>
    <vt:vector size="8" baseType="variant">
      <vt:variant>
        <vt:lpstr>Fonts Used</vt:lpstr>
      </vt:variant>
      <vt:variant>
        <vt:i4>6</vt:i4>
      </vt:variant>
      <vt:variant>
        <vt:lpstr>Theme</vt:lpstr>
      </vt:variant>
      <vt:variant>
        <vt:i4>22</vt:i4>
      </vt:variant>
      <vt:variant>
        <vt:lpstr>Embedded OLE Servers</vt:lpstr>
      </vt:variant>
      <vt:variant>
        <vt:i4>3</vt:i4>
      </vt:variant>
      <vt:variant>
        <vt:lpstr>Slide Titles</vt:lpstr>
      </vt:variant>
      <vt:variant>
        <vt:i4>52</vt:i4>
      </vt:variant>
    </vt:vector>
  </HeadingPairs>
  <TitlesOfParts>
    <vt:vector size="83" baseType="lpstr">
      <vt:lpstr>Times</vt:lpstr>
      <vt:lpstr>Arial</vt:lpstr>
      <vt:lpstr>Times New Roman</vt:lpstr>
      <vt:lpstr>Arial Unicode MS</vt:lpstr>
      <vt:lpstr>Symbol</vt:lpstr>
      <vt:lpstr>Wingdings</vt:lpstr>
      <vt:lpstr>Section 12.1</vt:lpstr>
      <vt:lpstr>Section 12.2</vt:lpstr>
      <vt:lpstr>Section 12.3</vt:lpstr>
      <vt:lpstr>Section 12.4</vt:lpstr>
      <vt:lpstr>Section 12.5</vt:lpstr>
      <vt:lpstr>Section 12.6</vt:lpstr>
      <vt:lpstr>Section 12.7</vt:lpstr>
      <vt:lpstr>TOC</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1_Section 12.7</vt:lpstr>
      <vt:lpstr>Brownstone Equation Editor 5.0 Equation</vt:lpstr>
      <vt:lpstr>Microsoft Photo Editor 3.0 Photo</vt:lpstr>
      <vt:lpstr>Microsoft Clip Gallery</vt:lpstr>
      <vt:lpstr>Chapter 12</vt:lpstr>
      <vt:lpstr>PowerPoint Presentation</vt:lpstr>
      <vt:lpstr>Reaction Rate</vt:lpstr>
      <vt:lpstr>PowerPoint Presentation</vt:lpstr>
      <vt:lpstr>PowerPoint Presentation</vt:lpstr>
      <vt:lpstr>Instantaneous Rate</vt:lpstr>
      <vt:lpstr>The Decomposition of Nitrogen Dioxide</vt:lpstr>
      <vt:lpstr>PowerPoint Presentation</vt:lpstr>
      <vt:lpstr>Rate Law</vt:lpstr>
      <vt:lpstr>Rate Law</vt:lpstr>
      <vt:lpstr>Rate Law</vt:lpstr>
      <vt:lpstr>Types of Rate Laws</vt:lpstr>
      <vt:lpstr>Rate Laws: A Summary</vt:lpstr>
      <vt:lpstr>Rate Laws: A Summary</vt:lpstr>
      <vt:lpstr>PowerPoint Presentation</vt:lpstr>
      <vt:lpstr>Method of Initial Rates</vt:lpstr>
      <vt:lpstr>Overall Reaction Order</vt:lpstr>
      <vt:lpstr>PowerPoint Presentation</vt:lpstr>
      <vt:lpstr>PowerPoint Presentation</vt:lpstr>
      <vt:lpstr>PowerPoint Presentation</vt:lpstr>
      <vt:lpstr>PowerPoint Presentation</vt:lpstr>
      <vt:lpstr>First-Order</vt:lpstr>
      <vt:lpstr>PowerPoint Presentation</vt:lpstr>
      <vt:lpstr>PowerPoint Presentation</vt:lpstr>
      <vt:lpstr>Half-Life of Reactions</vt:lpstr>
      <vt:lpstr>First-Order</vt:lpstr>
      <vt:lpstr>PowerPoint Presentation</vt:lpstr>
      <vt:lpstr>PowerPoint Presentation</vt:lpstr>
      <vt:lpstr>Second-Order</vt:lpstr>
      <vt:lpstr>PowerPoint Presentation</vt:lpstr>
      <vt:lpstr>Summary of the Rate Laws</vt:lpstr>
      <vt:lpstr>Reaction Mechanism</vt:lpstr>
      <vt:lpstr>PowerPoint Presentation</vt:lpstr>
      <vt:lpstr>PowerPoint Presentation</vt:lpstr>
      <vt:lpstr>A Molecular Representation of the Elementary Steps in the Reaction of NO2 and CO</vt:lpstr>
      <vt:lpstr>Elementary Steps (Molecularity)</vt:lpstr>
      <vt:lpstr>Rate-Determining Step</vt:lpstr>
      <vt:lpstr>Reaction Mechanism Requirements</vt:lpstr>
      <vt:lpstr>Decomposition of N2O5</vt:lpstr>
      <vt:lpstr>Decomposition of N2O5</vt:lpstr>
      <vt:lpstr>PowerPoint Presentation</vt:lpstr>
      <vt:lpstr>PowerPoint Presentation</vt:lpstr>
      <vt:lpstr>Concept Check</vt:lpstr>
      <vt:lpstr>Homogeneous Catalyst</vt:lpstr>
      <vt:lpstr>Homogeneous Catalysis</vt:lpstr>
      <vt:lpstr>PowerPoint Presentation</vt:lpstr>
      <vt:lpstr>PowerPoint Presentation</vt:lpstr>
      <vt:lpstr>PowerPoint Presentation</vt:lpstr>
      <vt:lpstr>Collision Model</vt:lpstr>
      <vt:lpstr>Transition States and Activation Energy</vt:lpstr>
      <vt:lpstr>Change in Potential Energy</vt:lpstr>
      <vt:lpstr>For Reactants to Form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Neil</dc:creator>
  <cp:lastModifiedBy>Rapp, Delbert N</cp:lastModifiedBy>
  <cp:revision>308</cp:revision>
  <dcterms:created xsi:type="dcterms:W3CDTF">2006-07-31T17:58:07Z</dcterms:created>
  <dcterms:modified xsi:type="dcterms:W3CDTF">2018-08-23T16:35:32Z</dcterms:modified>
</cp:coreProperties>
</file>